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263D-87CE-419E-93F7-C5DA91D09077}" type="datetimeFigureOut">
              <a:rPr lang="es-ES" smtClean="0"/>
              <a:t>25/11/2012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9FD8-7A8F-4EE1-953C-65D9E27E1AC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TRf7oh-jPZB3zqqUp2-fHQFkP2r6o0MeN8FONbF_fd5kH2bdH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3451642" cy="403244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5733256"/>
            <a:ext cx="3995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omic Sans MS" pitchFamily="66" charset="0"/>
              </a:rPr>
              <a:t>PANDERETA</a:t>
            </a:r>
            <a:endParaRPr lang="es-ES" sz="4800" b="1" dirty="0">
              <a:latin typeface="Comic Sans MS" pitchFamily="66" charset="0"/>
            </a:endParaRPr>
          </a:p>
        </p:txBody>
      </p:sp>
      <p:pic>
        <p:nvPicPr>
          <p:cNvPr id="1032" name="Picture 8" descr="http://t3.gstatic.com/images?q=tbn:ANd9GcTuW-gVuwft0Vm00pJV_03mPabGKsMNTMn_MD4OujUwE4Xf2AOQ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2656"/>
            <a:ext cx="3158507" cy="410445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5652120" y="5733256"/>
            <a:ext cx="349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omic Sans MS" pitchFamily="66" charset="0"/>
              </a:rPr>
              <a:t>SONAJAS</a:t>
            </a:r>
            <a:endParaRPr lang="es-ES" sz="4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t1.gstatic.com/images?q=tbn:ANd9GcQU1Juo_JDhb5QDQTzgUPsFxtJvLiqvhgWUl2TKO7lfTUzTfRf9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3312368" cy="331236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5805264"/>
            <a:ext cx="4283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omic Sans MS" pitchFamily="66" charset="0"/>
              </a:rPr>
              <a:t>CASCABELES</a:t>
            </a:r>
            <a:endParaRPr lang="es-ES" sz="4800" b="1" dirty="0">
              <a:latin typeface="Comic Sans MS" pitchFamily="66" charset="0"/>
            </a:endParaRPr>
          </a:p>
        </p:txBody>
      </p:sp>
      <p:pic>
        <p:nvPicPr>
          <p:cNvPr id="14346" name="Picture 10" descr="http://t0.gstatic.com/images?q=tbn:ANd9GcQPB9Oo9yULVUpfE6TvZR3r8NEEdiibTXm8sa9QgD6nxG5tBdX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273796" cy="523895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255568" y="580526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800" b="1" dirty="0" smtClean="0">
                <a:latin typeface="Comic Sans MS" pitchFamily="66" charset="0"/>
              </a:rPr>
              <a:t>ZAMBOMBA</a:t>
            </a:r>
            <a:endParaRPr lang="es-ES" sz="4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I:\Documents and Settings\Pc\Escritorio\CAMPANA.jpg"/>
          <p:cNvPicPr>
            <a:picLocks noChangeAspect="1" noChangeArrowheads="1"/>
          </p:cNvPicPr>
          <p:nvPr/>
        </p:nvPicPr>
        <p:blipFill>
          <a:blip r:embed="rId2" cstate="print"/>
          <a:srcRect l="30131" r="31504"/>
          <a:stretch>
            <a:fillRect/>
          </a:stretch>
        </p:blipFill>
        <p:spPr bwMode="auto">
          <a:xfrm>
            <a:off x="683568" y="1052736"/>
            <a:ext cx="1872208" cy="365526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9512" y="5805264"/>
            <a:ext cx="327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atin typeface="Comic Sans MS" pitchFamily="66" charset="0"/>
              </a:rPr>
              <a:t>CAMPANA</a:t>
            </a:r>
            <a:endParaRPr lang="es-ES" sz="4800" b="1" dirty="0">
              <a:latin typeface="Comic Sans MS" pitchFamily="66" charset="0"/>
            </a:endParaRPr>
          </a:p>
        </p:txBody>
      </p:sp>
      <p:pic>
        <p:nvPicPr>
          <p:cNvPr id="15375" name="Picture 15" descr="http://t1.gstatic.com/images?q=tbn:ANd9GcRnPnP08qQ3XOHY2Kfjv3EVM4VGufXSmQP3wBdmzzDSq6IXnV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88640"/>
            <a:ext cx="3094766" cy="460851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580112" y="5733256"/>
            <a:ext cx="327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omic Sans MS" pitchFamily="66" charset="0"/>
              </a:rPr>
              <a:t>ALMIREZ</a:t>
            </a:r>
            <a:endParaRPr lang="es-ES" sz="4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0.gstatic.com/images?q=tbn:ANd9GcSgXBGdjpkgLbmIdjax5FdIvRz4QOAagJ1EkwmILbT1MGXAapG7lQ"/>
          <p:cNvPicPr>
            <a:picLocks noChangeAspect="1" noChangeArrowheads="1"/>
          </p:cNvPicPr>
          <p:nvPr/>
        </p:nvPicPr>
        <p:blipFill>
          <a:blip r:embed="rId2" cstate="print"/>
          <a:srcRect l="4509" r="4678"/>
          <a:stretch>
            <a:fillRect/>
          </a:stretch>
        </p:blipFill>
        <p:spPr bwMode="auto">
          <a:xfrm>
            <a:off x="251520" y="1412776"/>
            <a:ext cx="3635896" cy="266429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5805264"/>
            <a:ext cx="4355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 smtClean="0">
                <a:latin typeface="Comic Sans MS" pitchFamily="66" charset="0"/>
              </a:rPr>
              <a:t>CASTAÑUELAS</a:t>
            </a:r>
            <a:endParaRPr lang="es-ES" sz="4200" b="1" dirty="0">
              <a:latin typeface="Comic Sans MS" pitchFamily="66" charset="0"/>
            </a:endParaRPr>
          </a:p>
        </p:txBody>
      </p:sp>
      <p:pic>
        <p:nvPicPr>
          <p:cNvPr id="16390" name="Picture 6" descr="http://t3.gstatic.com/images?q=tbn:ANd9GcRU3y6BOf6DmRDStArd_I9wgmh2Q4yL-jJl6VEupRS9f6W1ryjO8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052736"/>
            <a:ext cx="3508230" cy="302433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860032" y="5805264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200" b="1" dirty="0" smtClean="0">
                <a:latin typeface="Comic Sans MS" pitchFamily="66" charset="0"/>
              </a:rPr>
              <a:t>CASTAÑUELAS</a:t>
            </a:r>
            <a:endParaRPr lang="es-ES" sz="4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SrKwCb7SsaCzcy-lkh4zMx4A2rDDgpowt7x92LzJVMYParTGmG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915816" cy="387671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23528" y="5085184"/>
            <a:ext cx="3275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latin typeface="Comic Sans MS" pitchFamily="66" charset="0"/>
              </a:rPr>
              <a:t>BOTELLA RIZADA</a:t>
            </a:r>
            <a:endParaRPr lang="es-ES" sz="4800" b="1" dirty="0">
              <a:latin typeface="Comic Sans MS" pitchFamily="66" charset="0"/>
            </a:endParaRPr>
          </a:p>
        </p:txBody>
      </p:sp>
      <p:pic>
        <p:nvPicPr>
          <p:cNvPr id="17412" name="Picture 4" descr="http://t3.gstatic.com/images?q=tbn:ANd9GcQDbFLGeNtkZ2mEPEXGyXZAWmO0RkGjQf9BwnGmuSRlICzqLF4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980728"/>
            <a:ext cx="3420710" cy="322820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148064" y="5661248"/>
            <a:ext cx="3995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800" b="1" dirty="0" smtClean="0">
                <a:latin typeface="Comic Sans MS" pitchFamily="66" charset="0"/>
              </a:rPr>
              <a:t>TRIÁNGULO</a:t>
            </a:r>
            <a:endParaRPr lang="es-ES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13</cp:revision>
  <dcterms:created xsi:type="dcterms:W3CDTF">2012-11-25T18:14:47Z</dcterms:created>
  <dcterms:modified xsi:type="dcterms:W3CDTF">2012-11-25T18:39:54Z</dcterms:modified>
</cp:coreProperties>
</file>