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1E21BD54-99EE-41EC-AA1B-B388BCD50247}" type="slidenum">
              <a:rPr lang="es-ES" sz="1300">
                <a:solidFill>
                  <a:srgbClr val="000000"/>
                </a:solidFill>
                <a:latin typeface="Arial"/>
                <a:ea typeface="Arial"/>
              </a:rPr>
              <a:t>&lt;número&gt;</a:t>
            </a:fld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14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14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1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14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4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
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Combinaciones de centésimas completas menos centésimas menores de 10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
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Combinaciones de milésimas completas (menores de 100) menos milésimas menores de 10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0,20 - 0,08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0,12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0,40 - 0,09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0,31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0,80 - 0,06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0,74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0,70 - 0,04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0,66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0,090 - 0,009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0,081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0,50 - 0,08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0,030 - 0,002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0,028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0,090 - 0,007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0,083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0,070 - 0,005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0,065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0,060 - 0,004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0,056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0,090 - 0,002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0,088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0,42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0,030 - 0,009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0,021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0,80 - 0,04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0,76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0,050 - 0,003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0,047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0,90 - 0,04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0,86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0,050 - 0,001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0,049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0,60 - 0,05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0,20 - 0,05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0,15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0,60 - 0,08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0,52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0,090 - 0,007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0,083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0,080 - 0,003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0,077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0,60 - 0,05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0,55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0,55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0,40 - 0,07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0,33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0,90 - 0,06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0,84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0,30 - 0,08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0,22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0,40 - 0,07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0,33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0,30 - 0,04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0,26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