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_rels/slide51.xml.rels" ContentType="application/vnd.openxmlformats-package.relationships+xml"/>
  <Override PartName="/ppt/slides/_rels/slide50.xml.rels" ContentType="application/vnd.openxmlformats-package.relationships+xml"/>
  <Override PartName="/ppt/slides/_rels/slide12.xml.rels" ContentType="application/vnd.openxmlformats-package.relationships+xml"/>
  <Override PartName="/ppt/slides/_rels/slide44.xml.rels" ContentType="application/vnd.openxmlformats-package.relationships+xml"/>
  <Override PartName="/ppt/slides/_rels/slide11.xml.rels" ContentType="application/vnd.openxmlformats-package.relationships+xml"/>
  <Override PartName="/ppt/slides/_rels/slide43.xml.rels" ContentType="application/vnd.openxmlformats-package.relationships+xml"/>
  <Override PartName="/ppt/slides/_rels/slide10.xml.rels" ContentType="application/vnd.openxmlformats-package.relationships+xml"/>
  <Override PartName="/ppt/slides/_rels/slide42.xml.rels" ContentType="application/vnd.openxmlformats-package.relationships+xml"/>
  <Override PartName="/ppt/slides/_rels/slide41.xml.rels" ContentType="application/vnd.openxmlformats-package.relationships+xml"/>
  <Override PartName="/ppt/slides/_rels/slide40.xml.rels" ContentType="application/vnd.openxmlformats-package.relationships+xml"/>
  <Override PartName="/ppt/slides/_rels/slide7.xml.rels" ContentType="application/vnd.openxmlformats-package.relationships+xml"/>
  <Override PartName="/ppt/slides/_rels/slide39.xml.rels" ContentType="application/vnd.openxmlformats-package.relationships+xml"/>
  <Override PartName="/ppt/slides/_rels/slide34.xml.rels" ContentType="application/vnd.openxmlformats-package.relationships+xml"/>
  <Override PartName="/ppt/slides/_rels/slide33.xml.rels" ContentType="application/vnd.openxmlformats-package.relationships+xml"/>
  <Override PartName="/ppt/slides/_rels/slide32.xml.rels" ContentType="application/vnd.openxmlformats-package.relationships+xml"/>
  <Override PartName="/ppt/slides/_rels/slide31.xml.rels" ContentType="application/vnd.openxmlformats-package.relationships+xml"/>
  <Override PartName="/ppt/slides/_rels/slide30.xml.rels" ContentType="application/vnd.openxmlformats-package.relationships+xml"/>
  <Override PartName="/ppt/slides/_rels/slide28.xml.rels" ContentType="application/vnd.openxmlformats-package.relationships+xml"/>
  <Override PartName="/ppt/slides/_rels/slide49.xml.rels" ContentType="application/vnd.openxmlformats-package.relationships+xml"/>
  <Override PartName="/ppt/slides/_rels/slide24.xml.rels" ContentType="application/vnd.openxmlformats-package.relationships+xml"/>
  <Override PartName="/ppt/slides/_rels/slide48.xml.rels" ContentType="application/vnd.openxmlformats-package.relationships+xml"/>
  <Override PartName="/ppt/slides/_rels/slide38.xml.rels" ContentType="application/vnd.openxmlformats-package.relationships+xml"/>
  <Override PartName="/ppt/slides/_rels/slide6.xml.rels" ContentType="application/vnd.openxmlformats-package.relationships+xml"/>
  <Override PartName="/ppt/slides/_rels/slide55.xml.rels" ContentType="application/vnd.openxmlformats-package.relationships+xml"/>
  <Override PartName="/ppt/slides/_rels/slide23.xml.rels" ContentType="application/vnd.openxmlformats-package.relationships+xml"/>
  <Override PartName="/ppt/slides/_rels/slide47.xml.rels" ContentType="application/vnd.openxmlformats-package.relationships+xml"/>
  <Override PartName="/ppt/slides/_rels/slide37.xml.rels" ContentType="application/vnd.openxmlformats-package.relationships+xml"/>
  <Override PartName="/ppt/slides/_rels/slide5.xml.rels" ContentType="application/vnd.openxmlformats-package.relationships+xml"/>
  <Override PartName="/ppt/slides/_rels/slide54.xml.rels" ContentType="application/vnd.openxmlformats-package.relationships+xml"/>
  <Override PartName="/ppt/slides/_rels/slide22.xml.rels" ContentType="application/vnd.openxmlformats-package.relationships+xml"/>
  <Override PartName="/ppt/slides/_rels/slide17.xml.rels" ContentType="application/vnd.openxmlformats-package.relationships+xml"/>
  <Override PartName="/ppt/slides/_rels/slide16.xml.rels" ContentType="application/vnd.openxmlformats-package.relationships+xml"/>
  <Override PartName="/ppt/slides/_rels/slide15.xml.rels" ContentType="application/vnd.openxmlformats-package.relationships+xml"/>
  <Override PartName="/ppt/slides/_rels/slide29.xml.rels" ContentType="application/vnd.openxmlformats-package.relationships+xml"/>
  <Override PartName="/ppt/slides/_rels/slide14.xml.rels" ContentType="application/vnd.openxmlformats-package.relationships+xml"/>
  <Override PartName="/ppt/slides/_rels/slide45.xml.rels" ContentType="application/vnd.openxmlformats-package.relationships+xml"/>
  <Override PartName="/ppt/slides/_rels/slide13.xml.rels" ContentType="application/vnd.openxmlformats-package.relationships+xml"/>
  <Override PartName="/ppt/slides/_rels/slide9.xml.rels" ContentType="application/vnd.openxmlformats-package.relationships+xml"/>
  <Override PartName="/ppt/slides/_rels/slide26.xml.rels" ContentType="application/vnd.openxmlformats-package.relationships+xml"/>
  <Override PartName="/ppt/slides/_rels/slide4.xml.rels" ContentType="application/vnd.openxmlformats-package.relationships+xml"/>
  <Override PartName="/ppt/slides/_rels/slide36.xml.rels" ContentType="application/vnd.openxmlformats-package.relationships+xml"/>
  <Override PartName="/ppt/slides/_rels/slide8.xml.rels" ContentType="application/vnd.openxmlformats-package.relationships+xml"/>
  <Override PartName="/ppt/slides/_rels/slide25.xml.rels" ContentType="application/vnd.openxmlformats-package.relationships+xml"/>
  <Override PartName="/ppt/slides/_rels/slide35.xml.rels" ContentType="application/vnd.openxmlformats-package.relationships+xml"/>
  <Override PartName="/ppt/slides/_rels/slide46.xml.rels" ContentType="application/vnd.openxmlformats-package.relationships+xml"/>
  <Override PartName="/ppt/slides/_rels/slide53.xml.rels" ContentType="application/vnd.openxmlformats-package.relationships+xml"/>
  <Override PartName="/ppt/slides/_rels/slide21.xml.rels" ContentType="application/vnd.openxmlformats-package.relationships+xml"/>
  <Override PartName="/ppt/slides/_rels/slide3.xml.rels" ContentType="application/vnd.openxmlformats-package.relationships+xml"/>
  <Override PartName="/ppt/slides/_rels/slide52.xml.rels" ContentType="application/vnd.openxmlformats-package.relationships+xml"/>
  <Override PartName="/ppt/slides/_rels/slide20.xml.rels" ContentType="application/vnd.openxmlformats-package.relationships+xml"/>
  <Override PartName="/ppt/slides/_rels/slide19.xml.rels" ContentType="application/vnd.openxmlformats-package.relationships+xml"/>
  <Override PartName="/ppt/slides/_rels/slide2.xml.rels" ContentType="application/vnd.openxmlformats-package.relationships+xml"/>
  <Override PartName="/ppt/slides/_rels/slide27.xml.rels" ContentType="application/vnd.openxmlformats-package.relationships+xml"/>
  <Override PartName="/ppt/slides/_rels/slide18.xml.rels" ContentType="application/vnd.openxmlformats-package.relationships+xml"/>
  <Override PartName="/ppt/slides/_rels/slide1.xml.rels" ContentType="application/vnd.openxmlformats-package.relationships+xml"/>
  <Override PartName="/ppt/slides/slide49.xml" ContentType="application/vnd.openxmlformats-officedocument.presentationml.slide+xml"/>
  <Override PartName="/ppt/slides/slide48.xml" ContentType="application/vnd.openxmlformats-officedocument.presentationml.slide+xml"/>
  <Override PartName="/ppt/slides/slide47.xml" ContentType="application/vnd.openxmlformats-officedocument.presentationml.slide+xml"/>
  <Override PartName="/ppt/slides/slide46.xml" ContentType="application/vnd.openxmlformats-officedocument.presentationml.slide+xml"/>
  <Override PartName="/ppt/slides/slide45.xml" ContentType="application/vnd.openxmlformats-officedocument.presentationml.slide+xml"/>
  <Override PartName="/ppt/slides/slide39.xml" ContentType="application/vnd.openxmlformats-officedocument.presentationml.slide+xml"/>
  <Override PartName="/ppt/slides/slide38.xml" ContentType="application/vnd.openxmlformats-officedocument.presentationml.slide+xml"/>
  <Override PartName="/ppt/slides/slide37.xml" ContentType="application/vnd.openxmlformats-officedocument.presentationml.slide+xml"/>
  <Override PartName="/ppt/slides/slide36.xml" ContentType="application/vnd.openxmlformats-officedocument.presentationml.slide+xml"/>
  <Override PartName="/ppt/slides/slide35.xml" ContentType="application/vnd.openxmlformats-officedocument.presentationml.slide+xml"/>
  <Override PartName="/ppt/slides/slide34.xml" ContentType="application/vnd.openxmlformats-officedocument.presentationml.slide+xml"/>
  <Override PartName="/ppt/slides/slide33.xml" ContentType="application/vnd.openxmlformats-officedocument.presentationml.slide+xml"/>
  <Override PartName="/ppt/slides/slide32.xml" ContentType="application/vnd.openxmlformats-officedocument.presentationml.slide+xml"/>
  <Override PartName="/ppt/slides/slide31.xml" ContentType="application/vnd.openxmlformats-officedocument.presentationml.slide+xml"/>
  <Override PartName="/ppt/slides/slide30.xml" ContentType="application/vnd.openxmlformats-officedocument.presentationml.slide+xml"/>
  <Override PartName="/ppt/slides/slide29.xml" ContentType="application/vnd.openxmlformats-officedocument.presentationml.slide+xml"/>
  <Override PartName="/ppt/slides/slide5.xml" ContentType="application/vnd.openxmlformats-officedocument.presentationml.slide+xml"/>
  <Override PartName="/ppt/slides/slide53.xml" ContentType="application/vnd.openxmlformats-officedocument.presentationml.slide+xml"/>
  <Override PartName="/ppt/slides/slide28.xml" ContentType="application/vnd.openxmlformats-officedocument.presentationml.slide+xml"/>
  <Override PartName="/ppt/slides/slide4.xml" ContentType="application/vnd.openxmlformats-officedocument.presentationml.slide+xml"/>
  <Override PartName="/ppt/slides/slide52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51.xml" ContentType="application/vnd.openxmlformats-officedocument.presentationml.slide+xml"/>
  <Override PartName="/ppt/slides/slide26.xml" ContentType="application/vnd.openxmlformats-officedocument.presentationml.slide+xml"/>
  <Override PartName="/ppt/slides/slide2.xml" ContentType="application/vnd.openxmlformats-officedocument.presentationml.slide+xml"/>
  <Override PartName="/ppt/slides/slide50.xml" ContentType="application/vnd.openxmlformats-officedocument.presentationml.slide+xml"/>
  <Override PartName="/ppt/slides/slide25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44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43.xml" ContentType="application/vnd.openxmlformats-officedocument.presentationml.slide+xml"/>
  <Override PartName="/ppt/slides/slide9.xml" ContentType="application/vnd.openxmlformats-officedocument.presentationml.slide+xml"/>
  <Override PartName="/ppt/slides/slide18.xml" ContentType="application/vnd.openxmlformats-officedocument.presentationml.slide+xml"/>
  <Override PartName="/ppt/slides/slide42.xml" ContentType="application/vnd.openxmlformats-officedocument.presentationml.slide+xml"/>
  <Override PartName="/ppt/slides/slide8.xml" ContentType="application/vnd.openxmlformats-officedocument.presentationml.slide+xml"/>
  <Override PartName="/ppt/slides/slide17.xml" ContentType="application/vnd.openxmlformats-officedocument.presentationml.slide+xml"/>
  <Override PartName="/ppt/slides/slide41.xml" ContentType="application/vnd.openxmlformats-officedocument.presentationml.slide+xml"/>
  <Override PartName="/ppt/slides/slide55.xml" ContentType="application/vnd.openxmlformats-officedocument.presentationml.slide+xml"/>
  <Override PartName="/ppt/slides/slide7.xml" ContentType="application/vnd.openxmlformats-officedocument.presentationml.slide+xml"/>
  <Override PartName="/ppt/slides/slide16.xml" ContentType="application/vnd.openxmlformats-officedocument.presentationml.slide+xml"/>
  <Override PartName="/ppt/slides/slide40.xml" ContentType="application/vnd.openxmlformats-officedocument.presentationml.slide+xml"/>
  <Override PartName="/ppt/slides/slide54.xml" ContentType="application/vnd.openxmlformats-officedocument.presentationml.slide+xml"/>
  <Override PartName="/ppt/slides/slide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media/image4.png" ContentType="image/png"/>
  <Override PartName="/ppt/media/image3.png" ContentType="image/png"/>
  <Override PartName="/ppt/media/image2.png" ContentType="image/png"/>
  <Override PartName="/ppt/media/image1.png" ContentType="image/png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_rels/slideLayout24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00" r:id="rId48"/>
    <p:sldId id="301" r:id="rId49"/>
    <p:sldId id="302" r:id="rId50"/>
    <p:sldId id="303" r:id="rId51"/>
    <p:sldId id="304" r:id="rId52"/>
    <p:sldId id="305" r:id="rId53"/>
    <p:sldId id="306" r:id="rId54"/>
    <p:sldId id="307" r:id="rId55"/>
    <p:sldId id="308" r:id="rId56"/>
    <p:sldId id="309" r:id="rId57"/>
    <p:sldId id="310" r:id="rId58"/>
  </p:sldIdLst>
  <p:sldSz cx="9144000" cy="5145087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40" Type="http://schemas.openxmlformats.org/officeDocument/2006/relationships/slide" Target="slides/slide37.xml"/><Relationship Id="rId41" Type="http://schemas.openxmlformats.org/officeDocument/2006/relationships/slide" Target="slides/slide38.xml"/><Relationship Id="rId42" Type="http://schemas.openxmlformats.org/officeDocument/2006/relationships/slide" Target="slides/slide39.xml"/><Relationship Id="rId43" Type="http://schemas.openxmlformats.org/officeDocument/2006/relationships/slide" Target="slides/slide40.xml"/><Relationship Id="rId44" Type="http://schemas.openxmlformats.org/officeDocument/2006/relationships/slide" Target="slides/slide41.xml"/><Relationship Id="rId45" Type="http://schemas.openxmlformats.org/officeDocument/2006/relationships/slide" Target="slides/slide42.xml"/><Relationship Id="rId46" Type="http://schemas.openxmlformats.org/officeDocument/2006/relationships/slide" Target="slides/slide43.xml"/><Relationship Id="rId47" Type="http://schemas.openxmlformats.org/officeDocument/2006/relationships/slide" Target="slides/slide44.xml"/><Relationship Id="rId48" Type="http://schemas.openxmlformats.org/officeDocument/2006/relationships/slide" Target="slides/slide45.xml"/><Relationship Id="rId49" Type="http://schemas.openxmlformats.org/officeDocument/2006/relationships/slide" Target="slides/slide46.xml"/><Relationship Id="rId50" Type="http://schemas.openxmlformats.org/officeDocument/2006/relationships/slide" Target="slides/slide47.xml"/><Relationship Id="rId51" Type="http://schemas.openxmlformats.org/officeDocument/2006/relationships/slide" Target="slides/slide48.xml"/><Relationship Id="rId52" Type="http://schemas.openxmlformats.org/officeDocument/2006/relationships/slide" Target="slides/slide49.xml"/><Relationship Id="rId53" Type="http://schemas.openxmlformats.org/officeDocument/2006/relationships/slide" Target="slides/slide50.xml"/><Relationship Id="rId54" Type="http://schemas.openxmlformats.org/officeDocument/2006/relationships/slide" Target="slides/slide51.xml"/><Relationship Id="rId55" Type="http://schemas.openxmlformats.org/officeDocument/2006/relationships/slide" Target="slides/slide52.xml"/><Relationship Id="rId56" Type="http://schemas.openxmlformats.org/officeDocument/2006/relationships/slide" Target="slides/slide53.xml"/><Relationship Id="rId57" Type="http://schemas.openxmlformats.org/officeDocument/2006/relationships/slide" Target="slides/slide54.xml"/><Relationship Id="rId58" Type="http://schemas.openxmlformats.org/officeDocument/2006/relationships/slide" Target="slides/slide55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4.png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32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32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32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33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33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34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702160" y="1203120"/>
            <a:ext cx="3738960" cy="2983320"/>
          </a:xfrm>
          <a:prstGeom prst="rect">
            <a:avLst/>
          </a:prstGeom>
          <a:ln>
            <a:noFill/>
          </a:ln>
        </p:spPr>
      </p:pic>
      <p:pic>
        <p:nvPicPr>
          <p:cNvPr id="35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702160" y="1203120"/>
            <a:ext cx="3738960" cy="298332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32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9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36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32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33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32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33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44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33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32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subTitle"/>
          </p:nvPr>
        </p:nvSpPr>
        <p:spPr>
          <a:xfrm>
            <a:off x="685800" y="1583280"/>
            <a:ext cx="7771320" cy="5376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32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0" name="PlaceHolder 4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33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32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36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32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33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32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32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32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6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32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33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33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70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702160" y="1203120"/>
            <a:ext cx="3738960" cy="2983320"/>
          </a:xfrm>
          <a:prstGeom prst="rect">
            <a:avLst/>
          </a:prstGeom>
          <a:ln>
            <a:noFill/>
          </a:ln>
        </p:spPr>
      </p:pic>
      <p:pic>
        <p:nvPicPr>
          <p:cNvPr id="71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702160" y="1203120"/>
            <a:ext cx="3738960" cy="298332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32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33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32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33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33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32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685800" y="1583280"/>
            <a:ext cx="7771320" cy="5376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32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33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32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33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32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320" cy="115956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es-ES" sz="4400">
                <a:latin typeface="Arial"/>
              </a:rPr>
              <a:t>Pulse para editar el formato del texto de título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8880" cy="298296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s-ES" sz="3200">
                <a:latin typeface="Arial"/>
              </a:rPr>
              <a:t>Pulse para editar el formato de esquema del texto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s-ES" sz="2800">
                <a:latin typeface="Arial"/>
              </a:rPr>
              <a:t>Segundo nivel del esquema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s-ES" sz="2400">
                <a:latin typeface="Arial"/>
              </a:rPr>
              <a:t>Tercer nivel del esquema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s-ES" sz="2000">
                <a:latin typeface="Arial"/>
              </a:rPr>
              <a:t>Cuarto nivel del esquema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Quinto nivel del esquema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Sexto nivel del esquema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Séptimo nivel del esquema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320" cy="115956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es-ES" sz="4400">
                <a:latin typeface="Arial"/>
              </a:rPr>
              <a:t>Pulse para editar el formato del texto de título</a:t>
            </a:r>
            <a:endParaRPr/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332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s-ES" sz="3200">
                <a:latin typeface="Arial"/>
              </a:rPr>
              <a:t>Pulse para editar el formato de esquema del texto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s-ES" sz="2800">
                <a:latin typeface="Arial"/>
              </a:rPr>
              <a:t>Segundo nivel del esquema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s-ES" sz="2400">
                <a:latin typeface="Arial"/>
              </a:rPr>
              <a:t>Tercer nivel del esquema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s-ES" sz="2000">
                <a:latin typeface="Arial"/>
              </a:rPr>
              <a:t>Cuarto nivel del esquema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Quinto nivel del esquema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Sexto nivel del esquema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Séptimo nivel del esquema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4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4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4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4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4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4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4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5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5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5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5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5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5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CustomShape 1"/>
          <p:cNvSpPr/>
          <p:nvPr/>
        </p:nvSpPr>
        <p:spPr>
          <a:xfrm>
            <a:off x="685800" y="1938960"/>
            <a:ext cx="777132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Fase 10</a:t>
            </a:r>
            <a:endParaRPr/>
          </a:p>
          <a:p>
            <a:pPr>
              <a:lnSpc>
                <a:spcPct val="100000"/>
              </a:lnSpc>
            </a:pPr>
            <a:r>
              <a:rPr b="1" lang="es-ES" sz="1400">
                <a:solidFill>
                  <a:srgbClr val="000000"/>
                </a:solidFill>
                <a:latin typeface="Arial"/>
                <a:ea typeface="Arial"/>
              </a:rPr>
              <a:t>Milésimas completas con milésimas incompletas</a:t>
            </a:r>
            <a:endParaRPr/>
          </a:p>
        </p:txBody>
      </p:sp>
    </p:spTree>
  </p:cSld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CustomShape 1"/>
          <p:cNvSpPr/>
          <p:nvPr/>
        </p:nvSpPr>
        <p:spPr>
          <a:xfrm>
            <a:off x="685800" y="158328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0,700 - 0,195 =</a:t>
            </a:r>
            <a:endParaRPr/>
          </a:p>
        </p:txBody>
      </p:sp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CustomShape 1"/>
          <p:cNvSpPr/>
          <p:nvPr/>
        </p:nvSpPr>
        <p:spPr>
          <a:xfrm>
            <a:off x="685800" y="158328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0,505</a:t>
            </a:r>
            <a:endParaRPr/>
          </a:p>
        </p:txBody>
      </p:sp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ustomShape 1"/>
          <p:cNvSpPr/>
          <p:nvPr/>
        </p:nvSpPr>
        <p:spPr>
          <a:xfrm>
            <a:off x="685800" y="158328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0,800 - 0,136 =</a:t>
            </a:r>
            <a:endParaRPr/>
          </a:p>
        </p:txBody>
      </p:sp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685800" y="158328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0,664</a:t>
            </a:r>
            <a:endParaRPr/>
          </a:p>
        </p:txBody>
      </p:sp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CustomShape 1"/>
          <p:cNvSpPr/>
          <p:nvPr/>
        </p:nvSpPr>
        <p:spPr>
          <a:xfrm>
            <a:off x="685800" y="158328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0,800 - 0,257 =</a:t>
            </a:r>
            <a:endParaRPr/>
          </a:p>
        </p:txBody>
      </p:sp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CustomShape 1"/>
          <p:cNvSpPr/>
          <p:nvPr/>
        </p:nvSpPr>
        <p:spPr>
          <a:xfrm>
            <a:off x="685800" y="158328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0,543</a:t>
            </a:r>
            <a:endParaRPr/>
          </a:p>
        </p:txBody>
      </p:sp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CustomShape 1"/>
          <p:cNvSpPr/>
          <p:nvPr/>
        </p:nvSpPr>
        <p:spPr>
          <a:xfrm>
            <a:off x="685800" y="158328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0,400 - 0,338 =</a:t>
            </a:r>
            <a:endParaRPr/>
          </a:p>
        </p:txBody>
      </p:sp>
    </p:spTree>
  </p:cSld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1"/>
          <p:cNvSpPr/>
          <p:nvPr/>
        </p:nvSpPr>
        <p:spPr>
          <a:xfrm>
            <a:off x="685800" y="158328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0,062</a:t>
            </a:r>
            <a:endParaRPr/>
          </a:p>
        </p:txBody>
      </p:sp>
    </p:spTree>
  </p:cSld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CustomShape 1"/>
          <p:cNvSpPr/>
          <p:nvPr/>
        </p:nvSpPr>
        <p:spPr>
          <a:xfrm>
            <a:off x="685800" y="158328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0,600 - 0,359 =</a:t>
            </a:r>
            <a:endParaRPr/>
          </a:p>
        </p:txBody>
      </p:sp>
    </p:spTree>
  </p:cSld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CustomShape 1"/>
          <p:cNvSpPr/>
          <p:nvPr/>
        </p:nvSpPr>
        <p:spPr>
          <a:xfrm>
            <a:off x="685800" y="158328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0,241</a:t>
            </a:r>
            <a:endParaRPr/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CustomShape 1"/>
          <p:cNvSpPr/>
          <p:nvPr/>
        </p:nvSpPr>
        <p:spPr>
          <a:xfrm>
            <a:off x="685800" y="158328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0,300 - 0,177 =</a:t>
            </a:r>
            <a:endParaRPr/>
          </a:p>
        </p:txBody>
      </p:sp>
    </p:spTree>
  </p:cSld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CustomShape 1"/>
          <p:cNvSpPr/>
          <p:nvPr/>
        </p:nvSpPr>
        <p:spPr>
          <a:xfrm>
            <a:off x="685800" y="158328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0,600 - 0,221 =</a:t>
            </a:r>
            <a:endParaRPr/>
          </a:p>
        </p:txBody>
      </p:sp>
    </p:spTree>
  </p:cSld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CustomShape 1"/>
          <p:cNvSpPr/>
          <p:nvPr/>
        </p:nvSpPr>
        <p:spPr>
          <a:xfrm>
            <a:off x="685800" y="158328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0,379</a:t>
            </a:r>
            <a:endParaRPr/>
          </a:p>
        </p:txBody>
      </p:sp>
    </p:spTree>
  </p:cSld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CustomShape 1"/>
          <p:cNvSpPr/>
          <p:nvPr/>
        </p:nvSpPr>
        <p:spPr>
          <a:xfrm>
            <a:off x="685800" y="158328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0,700 - 0,212 =</a:t>
            </a:r>
            <a:endParaRPr/>
          </a:p>
        </p:txBody>
      </p:sp>
    </p:spTree>
  </p:cSld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CustomShape 1"/>
          <p:cNvSpPr/>
          <p:nvPr/>
        </p:nvSpPr>
        <p:spPr>
          <a:xfrm>
            <a:off x="685800" y="158328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0,488</a:t>
            </a:r>
            <a:endParaRPr/>
          </a:p>
        </p:txBody>
      </p:sp>
    </p:spTree>
  </p:cSld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CustomShape 1"/>
          <p:cNvSpPr/>
          <p:nvPr/>
        </p:nvSpPr>
        <p:spPr>
          <a:xfrm>
            <a:off x="685800" y="158328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0,700 - 0,391 =</a:t>
            </a:r>
            <a:endParaRPr/>
          </a:p>
        </p:txBody>
      </p:sp>
    </p:spTree>
  </p:cSld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CustomShape 1"/>
          <p:cNvSpPr/>
          <p:nvPr/>
        </p:nvSpPr>
        <p:spPr>
          <a:xfrm>
            <a:off x="685800" y="158328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0,309</a:t>
            </a:r>
            <a:endParaRPr/>
          </a:p>
        </p:txBody>
      </p:sp>
    </p:spTree>
  </p:cSld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CustomShape 1"/>
          <p:cNvSpPr/>
          <p:nvPr/>
        </p:nvSpPr>
        <p:spPr>
          <a:xfrm>
            <a:off x="685800" y="158328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0,300 - 0,178 =</a:t>
            </a:r>
            <a:endParaRPr/>
          </a:p>
        </p:txBody>
      </p:sp>
    </p:spTree>
  </p:cSld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CustomShape 1"/>
          <p:cNvSpPr/>
          <p:nvPr/>
        </p:nvSpPr>
        <p:spPr>
          <a:xfrm>
            <a:off x="685800" y="158328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0,122</a:t>
            </a:r>
            <a:endParaRPr/>
          </a:p>
        </p:txBody>
      </p:sp>
    </p:spTree>
  </p:cSld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CustomShape 1"/>
          <p:cNvSpPr/>
          <p:nvPr/>
        </p:nvSpPr>
        <p:spPr>
          <a:xfrm>
            <a:off x="685800" y="158328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0,500 - 0,243 =</a:t>
            </a:r>
            <a:endParaRPr/>
          </a:p>
        </p:txBody>
      </p:sp>
    </p:spTree>
  </p:cSld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CustomShape 1"/>
          <p:cNvSpPr/>
          <p:nvPr/>
        </p:nvSpPr>
        <p:spPr>
          <a:xfrm>
            <a:off x="685800" y="158328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0,257</a:t>
            </a:r>
            <a:endParaRPr/>
          </a:p>
        </p:txBody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CustomShape 1"/>
          <p:cNvSpPr/>
          <p:nvPr/>
        </p:nvSpPr>
        <p:spPr>
          <a:xfrm>
            <a:off x="685800" y="158328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0,123</a:t>
            </a:r>
            <a:endParaRPr/>
          </a:p>
        </p:txBody>
      </p:sp>
    </p:spTree>
  </p:cSld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CustomShape 1"/>
          <p:cNvSpPr/>
          <p:nvPr/>
        </p:nvSpPr>
        <p:spPr>
          <a:xfrm>
            <a:off x="685800" y="158328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0,900 - 0,488 =</a:t>
            </a:r>
            <a:endParaRPr/>
          </a:p>
        </p:txBody>
      </p:sp>
    </p:spTree>
  </p:cSld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CustomShape 1"/>
          <p:cNvSpPr/>
          <p:nvPr/>
        </p:nvSpPr>
        <p:spPr>
          <a:xfrm>
            <a:off x="685800" y="158328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0,412</a:t>
            </a:r>
            <a:endParaRPr/>
          </a:p>
        </p:txBody>
      </p:sp>
    </p:spTree>
  </p:cSld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CustomShape 1"/>
          <p:cNvSpPr/>
          <p:nvPr/>
        </p:nvSpPr>
        <p:spPr>
          <a:xfrm>
            <a:off x="685800" y="158328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0,600- 0,513 =</a:t>
            </a:r>
            <a:endParaRPr/>
          </a:p>
        </p:txBody>
      </p:sp>
    </p:spTree>
  </p:cSld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CustomShape 1"/>
          <p:cNvSpPr/>
          <p:nvPr/>
        </p:nvSpPr>
        <p:spPr>
          <a:xfrm>
            <a:off x="685800" y="158328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0,087</a:t>
            </a:r>
            <a:endParaRPr/>
          </a:p>
        </p:txBody>
      </p:sp>
    </p:spTree>
  </p:cSld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CustomShape 1"/>
          <p:cNvSpPr/>
          <p:nvPr/>
        </p:nvSpPr>
        <p:spPr>
          <a:xfrm>
            <a:off x="685800" y="158328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0,600 - 0,413 =</a:t>
            </a:r>
            <a:endParaRPr/>
          </a:p>
        </p:txBody>
      </p:sp>
    </p:spTree>
  </p:cSld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CustomShape 1"/>
          <p:cNvSpPr/>
          <p:nvPr/>
        </p:nvSpPr>
        <p:spPr>
          <a:xfrm>
            <a:off x="685800" y="158328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0,187</a:t>
            </a:r>
            <a:endParaRPr/>
          </a:p>
        </p:txBody>
      </p:sp>
    </p:spTree>
  </p:cSld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CustomShape 1"/>
          <p:cNvSpPr/>
          <p:nvPr/>
        </p:nvSpPr>
        <p:spPr>
          <a:xfrm>
            <a:off x="685800" y="158328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0,200 - 0,199 =</a:t>
            </a:r>
            <a:endParaRPr/>
          </a:p>
        </p:txBody>
      </p:sp>
    </p:spTree>
  </p:cSld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CustomShape 1"/>
          <p:cNvSpPr/>
          <p:nvPr/>
        </p:nvSpPr>
        <p:spPr>
          <a:xfrm>
            <a:off x="685800" y="158328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0,001</a:t>
            </a:r>
            <a:endParaRPr/>
          </a:p>
        </p:txBody>
      </p:sp>
    </p:spTree>
  </p:cSld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CustomShape 1"/>
          <p:cNvSpPr/>
          <p:nvPr/>
        </p:nvSpPr>
        <p:spPr>
          <a:xfrm>
            <a:off x="685800" y="158328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0,400 - 0,186 =</a:t>
            </a:r>
            <a:endParaRPr/>
          </a:p>
        </p:txBody>
      </p:sp>
    </p:spTree>
  </p:cSld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CustomShape 1"/>
          <p:cNvSpPr/>
          <p:nvPr/>
        </p:nvSpPr>
        <p:spPr>
          <a:xfrm>
            <a:off x="685800" y="158328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0,214</a:t>
            </a:r>
            <a:endParaRPr/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CustomShape 1"/>
          <p:cNvSpPr/>
          <p:nvPr/>
        </p:nvSpPr>
        <p:spPr>
          <a:xfrm>
            <a:off x="685800" y="158328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0,900 - 0,733 =</a:t>
            </a:r>
            <a:endParaRPr/>
          </a:p>
        </p:txBody>
      </p:sp>
    </p:spTree>
  </p:cSld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CustomShape 1"/>
          <p:cNvSpPr/>
          <p:nvPr/>
        </p:nvSpPr>
        <p:spPr>
          <a:xfrm>
            <a:off x="685800" y="158328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0,800 - 0,492 =</a:t>
            </a:r>
            <a:endParaRPr/>
          </a:p>
        </p:txBody>
      </p:sp>
    </p:spTree>
  </p:cSld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CustomShape 1"/>
          <p:cNvSpPr/>
          <p:nvPr/>
        </p:nvSpPr>
        <p:spPr>
          <a:xfrm>
            <a:off x="685800" y="158328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0,308</a:t>
            </a:r>
            <a:endParaRPr/>
          </a:p>
        </p:txBody>
      </p:sp>
    </p:spTree>
  </p:cSld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CustomShape 1"/>
          <p:cNvSpPr/>
          <p:nvPr/>
        </p:nvSpPr>
        <p:spPr>
          <a:xfrm>
            <a:off x="685800" y="158328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0,500 - 0,464 =</a:t>
            </a:r>
            <a:endParaRPr/>
          </a:p>
        </p:txBody>
      </p:sp>
    </p:spTree>
  </p:cSld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CustomShape 1"/>
          <p:cNvSpPr/>
          <p:nvPr/>
        </p:nvSpPr>
        <p:spPr>
          <a:xfrm>
            <a:off x="685800" y="158328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0,036</a:t>
            </a:r>
            <a:endParaRPr/>
          </a:p>
        </p:txBody>
      </p:sp>
    </p:spTree>
  </p:cSld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CustomShape 1"/>
          <p:cNvSpPr/>
          <p:nvPr/>
        </p:nvSpPr>
        <p:spPr>
          <a:xfrm>
            <a:off x="685800" y="158328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0,200 - 0,195 =</a:t>
            </a:r>
            <a:endParaRPr/>
          </a:p>
        </p:txBody>
      </p:sp>
    </p:spTree>
  </p:cSld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CustomShape 1"/>
          <p:cNvSpPr/>
          <p:nvPr/>
        </p:nvSpPr>
        <p:spPr>
          <a:xfrm>
            <a:off x="685800" y="158328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0,005</a:t>
            </a:r>
            <a:endParaRPr/>
          </a:p>
        </p:txBody>
      </p:sp>
    </p:spTree>
  </p:cSld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CustomShape 1"/>
          <p:cNvSpPr/>
          <p:nvPr/>
        </p:nvSpPr>
        <p:spPr>
          <a:xfrm>
            <a:off x="685800" y="158328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0,300 - 0,287 =</a:t>
            </a:r>
            <a:endParaRPr/>
          </a:p>
        </p:txBody>
      </p:sp>
    </p:spTree>
  </p:cSld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CustomShape 1"/>
          <p:cNvSpPr/>
          <p:nvPr/>
        </p:nvSpPr>
        <p:spPr>
          <a:xfrm>
            <a:off x="685800" y="158328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0,013</a:t>
            </a:r>
            <a:endParaRPr/>
          </a:p>
        </p:txBody>
      </p:sp>
    </p:spTree>
  </p:cSld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CustomShape 1"/>
          <p:cNvSpPr/>
          <p:nvPr/>
        </p:nvSpPr>
        <p:spPr>
          <a:xfrm>
            <a:off x="685800" y="158328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0,400 - 0,279 =</a:t>
            </a:r>
            <a:endParaRPr/>
          </a:p>
        </p:txBody>
      </p:sp>
    </p:spTree>
  </p:cSld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CustomShape 1"/>
          <p:cNvSpPr/>
          <p:nvPr/>
        </p:nvSpPr>
        <p:spPr>
          <a:xfrm>
            <a:off x="685800" y="158328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0,121</a:t>
            </a:r>
            <a:endParaRPr/>
          </a:p>
        </p:txBody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CustomShape 1"/>
          <p:cNvSpPr/>
          <p:nvPr/>
        </p:nvSpPr>
        <p:spPr>
          <a:xfrm>
            <a:off x="685800" y="158328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0,167</a:t>
            </a:r>
            <a:endParaRPr/>
          </a:p>
        </p:txBody>
      </p:sp>
    </p:spTree>
  </p:cSld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CustomShape 1"/>
          <p:cNvSpPr/>
          <p:nvPr/>
        </p:nvSpPr>
        <p:spPr>
          <a:xfrm>
            <a:off x="685800" y="158328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0,500 - 0,486 =</a:t>
            </a:r>
            <a:endParaRPr/>
          </a:p>
        </p:txBody>
      </p:sp>
    </p:spTree>
  </p:cSld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CustomShape 1"/>
          <p:cNvSpPr/>
          <p:nvPr/>
        </p:nvSpPr>
        <p:spPr>
          <a:xfrm>
            <a:off x="685800" y="158328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0,014</a:t>
            </a:r>
            <a:endParaRPr/>
          </a:p>
        </p:txBody>
      </p:sp>
    </p:spTree>
  </p:cSld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CustomShape 1"/>
          <p:cNvSpPr/>
          <p:nvPr/>
        </p:nvSpPr>
        <p:spPr>
          <a:xfrm>
            <a:off x="685800" y="158328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0,600 - 0,555 =</a:t>
            </a:r>
            <a:endParaRPr/>
          </a:p>
        </p:txBody>
      </p:sp>
    </p:spTree>
  </p:cSld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CustomShape 1"/>
          <p:cNvSpPr/>
          <p:nvPr/>
        </p:nvSpPr>
        <p:spPr>
          <a:xfrm>
            <a:off x="685800" y="158328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0,045</a:t>
            </a:r>
            <a:endParaRPr/>
          </a:p>
        </p:txBody>
      </p:sp>
    </p:spTree>
  </p:cSld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CustomShape 1"/>
          <p:cNvSpPr/>
          <p:nvPr/>
        </p:nvSpPr>
        <p:spPr>
          <a:xfrm>
            <a:off x="685800" y="158328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0,700 - 0,422 =</a:t>
            </a:r>
            <a:endParaRPr/>
          </a:p>
        </p:txBody>
      </p:sp>
    </p:spTree>
  </p:cSld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CustomShape 1"/>
          <p:cNvSpPr/>
          <p:nvPr/>
        </p:nvSpPr>
        <p:spPr>
          <a:xfrm>
            <a:off x="685800" y="158328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0,278</a:t>
            </a:r>
            <a:endParaRPr/>
          </a:p>
        </p:txBody>
      </p:sp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CustomShape 1"/>
          <p:cNvSpPr/>
          <p:nvPr/>
        </p:nvSpPr>
        <p:spPr>
          <a:xfrm>
            <a:off x="685800" y="158328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0,500 - 0,348 =</a:t>
            </a:r>
            <a:endParaRPr/>
          </a:p>
        </p:txBody>
      </p:sp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CustomShape 1"/>
          <p:cNvSpPr/>
          <p:nvPr/>
        </p:nvSpPr>
        <p:spPr>
          <a:xfrm>
            <a:off x="685800" y="158328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0,152</a:t>
            </a:r>
            <a:endParaRPr/>
          </a:p>
        </p:txBody>
      </p:sp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CustomShape 1"/>
          <p:cNvSpPr/>
          <p:nvPr/>
        </p:nvSpPr>
        <p:spPr>
          <a:xfrm>
            <a:off x="685800" y="158328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0,700 - 0,581 =</a:t>
            </a:r>
            <a:endParaRPr/>
          </a:p>
        </p:txBody>
      </p:sp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CustomShape 1"/>
          <p:cNvSpPr/>
          <p:nvPr/>
        </p:nvSpPr>
        <p:spPr>
          <a:xfrm>
            <a:off x="685800" y="158328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0,119</a:t>
            </a:r>
            <a:endParaRPr/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