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8D1D2D62-081B-492A-A3F4-C1E6BCED0F5D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3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centésimas incompletas menos centésimas completas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milésimas incompletas menos milésimas completas (menores de 100 milésimas)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0,72 - 0,10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0,49 - 0,20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0,88 - 0,10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0,78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0,075 - 0,050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0,025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0,093 - 0,020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0,073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0,58 - 0,10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0,037 - 0,020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0,017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0,099 - 0,030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0,069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0,074 - 0,050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0,024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0,068 - 0,040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0,094 - 0,050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0,044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0,039 - 0,010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0,029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0,087- 0,030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0,057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0,56 - 0,40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0,95 - 0,50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0,45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0,82 - 0,40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0,67 - 0,20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0,64 - 0,50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0,14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0,61 - 0,40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0,093 - 0,020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0,073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0,084 - 0,030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0,054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0,69 - 0,10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0,59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0,47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0,99 - 0,20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0,79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0,098 - 0,060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0,038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0,85 - 0,30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0,49 - 0,30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0,65 - 0,30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