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51.xml.rels" ContentType="application/vnd.openxmlformats-package.relationships+xml"/>
  <Override PartName="/ppt/slides/_rels/slide50.xml.rels" ContentType="application/vnd.openxmlformats-package.relationships+xml"/>
  <Override PartName="/ppt/slides/_rels/slide12.xml.rels" ContentType="application/vnd.openxmlformats-package.relationships+xml"/>
  <Override PartName="/ppt/slides/_rels/slide44.xml.rels" ContentType="application/vnd.openxmlformats-package.relationships+xml"/>
  <Override PartName="/ppt/slides/_rels/slide11.xml.rels" ContentType="application/vnd.openxmlformats-package.relationships+xml"/>
  <Override PartName="/ppt/slides/_rels/slide43.xml.rels" ContentType="application/vnd.openxmlformats-package.relationships+xml"/>
  <Override PartName="/ppt/slides/_rels/slide10.xml.rels" ContentType="application/vnd.openxmlformats-package.relationships+xml"/>
  <Override PartName="/ppt/slides/_rels/slide42.xml.rels" ContentType="application/vnd.openxmlformats-package.relationships+xml"/>
  <Override PartName="/ppt/slides/_rels/slide41.xml.rels" ContentType="application/vnd.openxmlformats-package.relationships+xml"/>
  <Override PartName="/ppt/slides/_rels/slide40.xml.rels" ContentType="application/vnd.openxmlformats-package.relationships+xml"/>
  <Override PartName="/ppt/slides/_rels/slide7.xml.rels" ContentType="application/vnd.openxmlformats-package.relationships+xml"/>
  <Override PartName="/ppt/slides/_rels/slide39.xml.rels" ContentType="application/vnd.openxmlformats-package.relationships+xml"/>
  <Override PartName="/ppt/slides/_rels/slide34.xml.rels" ContentType="application/vnd.openxmlformats-package.relationships+xml"/>
  <Override PartName="/ppt/slides/_rels/slide33.xml.rels" ContentType="application/vnd.openxmlformats-package.relationships+xml"/>
  <Override PartName="/ppt/slides/_rels/slide32.xml.rels" ContentType="application/vnd.openxmlformats-package.relationships+xml"/>
  <Override PartName="/ppt/slides/_rels/slide31.xml.rels" ContentType="application/vnd.openxmlformats-package.relationships+xml"/>
  <Override PartName="/ppt/slides/_rels/slide30.xml.rels" ContentType="application/vnd.openxmlformats-package.relationships+xml"/>
  <Override PartName="/ppt/slides/_rels/slide28.xml.rels" ContentType="application/vnd.openxmlformats-package.relationships+xml"/>
  <Override PartName="/ppt/slides/_rels/slide49.xml.rels" ContentType="application/vnd.openxmlformats-package.relationships+xml"/>
  <Override PartName="/ppt/slides/_rels/slide24.xml.rels" ContentType="application/vnd.openxmlformats-package.relationships+xml"/>
  <Override PartName="/ppt/slides/_rels/slide48.xml.rels" ContentType="application/vnd.openxmlformats-package.relationships+xml"/>
  <Override PartName="/ppt/slides/_rels/slide38.xml.rels" ContentType="application/vnd.openxmlformats-package.relationships+xml"/>
  <Override PartName="/ppt/slides/_rels/slide6.xml.rels" ContentType="application/vnd.openxmlformats-package.relationships+xml"/>
  <Override PartName="/ppt/slides/_rels/slide55.xml.rels" ContentType="application/vnd.openxmlformats-package.relationships+xml"/>
  <Override PartName="/ppt/slides/_rels/slide23.xml.rels" ContentType="application/vnd.openxmlformats-package.relationships+xml"/>
  <Override PartName="/ppt/slides/_rels/slide47.xml.rels" ContentType="application/vnd.openxmlformats-package.relationships+xml"/>
  <Override PartName="/ppt/slides/_rels/slide37.xml.rels" ContentType="application/vnd.openxmlformats-package.relationships+xml"/>
  <Override PartName="/ppt/slides/_rels/slide5.xml.rels" ContentType="application/vnd.openxmlformats-package.relationships+xml"/>
  <Override PartName="/ppt/slides/_rels/slide54.xml.rels" ContentType="application/vnd.openxmlformats-package.relationships+xml"/>
  <Override PartName="/ppt/slides/_rels/slide22.xml.rels" ContentType="application/vnd.openxmlformats-package.relationships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29.xml.rels" ContentType="application/vnd.openxmlformats-package.relationships+xml"/>
  <Override PartName="/ppt/slides/_rels/slide14.xml.rels" ContentType="application/vnd.openxmlformats-package.relationships+xml"/>
  <Override PartName="/ppt/slides/_rels/slide45.xml.rels" ContentType="application/vnd.openxmlformats-package.relationships+xml"/>
  <Override PartName="/ppt/slides/_rels/slide13.xml.rels" ContentType="application/vnd.openxmlformats-package.relationships+xml"/>
  <Override PartName="/ppt/slides/_rels/slide9.xml.rels" ContentType="application/vnd.openxmlformats-package.relationships+xml"/>
  <Override PartName="/ppt/slides/_rels/slide26.xml.rels" ContentType="application/vnd.openxmlformats-package.relationships+xml"/>
  <Override PartName="/ppt/slides/_rels/slide4.xml.rels" ContentType="application/vnd.openxmlformats-package.relationships+xml"/>
  <Override PartName="/ppt/slides/_rels/slide36.xml.rels" ContentType="application/vnd.openxmlformats-package.relationships+xml"/>
  <Override PartName="/ppt/slides/_rels/slide8.xml.rels" ContentType="application/vnd.openxmlformats-package.relationships+xml"/>
  <Override PartName="/ppt/slides/_rels/slide25.xml.rels" ContentType="application/vnd.openxmlformats-package.relationships+xml"/>
  <Override PartName="/ppt/slides/_rels/slide35.xml.rels" ContentType="application/vnd.openxmlformats-package.relationships+xml"/>
  <Override PartName="/ppt/slides/_rels/slide46.xml.rels" ContentType="application/vnd.openxmlformats-package.relationships+xml"/>
  <Override PartName="/ppt/slides/_rels/slide53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52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27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49.xml" ContentType="application/vnd.openxmlformats-officedocument.presentationml.slide+xml"/>
  <Override PartName="/ppt/slides/slide48.xml" ContentType="application/vnd.openxmlformats-officedocument.presentationml.slide+xml"/>
  <Override PartName="/ppt/slides/slide47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5.xml" ContentType="application/vnd.openxmlformats-officedocument.presentationml.slide+xml"/>
  <Override PartName="/ppt/slides/slide53.xml" ContentType="application/vnd.openxmlformats-officedocument.presentationml.slide+xml"/>
  <Override PartName="/ppt/slides/slide28.xml" ContentType="application/vnd.openxmlformats-officedocument.presentationml.slide+xml"/>
  <Override PartName="/ppt/slides/slide4.xml" ContentType="application/vnd.openxmlformats-officedocument.presentationml.slide+xml"/>
  <Override PartName="/ppt/slides/slide52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51.xml" ContentType="application/vnd.openxmlformats-officedocument.presentationml.slide+xml"/>
  <Override PartName="/ppt/slides/slide26.xml" ContentType="application/vnd.openxmlformats-officedocument.presentationml.slide+xml"/>
  <Override PartName="/ppt/slides/slide2.xml" ContentType="application/vnd.openxmlformats-officedocument.presentationml.slide+xml"/>
  <Override PartName="/ppt/slides/slide50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44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3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42.xml" ContentType="application/vnd.openxmlformats-officedocument.presentationml.slide+xml"/>
  <Override PartName="/ppt/slides/slide8.xml" ContentType="application/vnd.openxmlformats-officedocument.presentationml.slide+xml"/>
  <Override PartName="/ppt/slides/slide17.xml" ContentType="application/vnd.openxmlformats-officedocument.presentationml.slide+xml"/>
  <Override PartName="/ppt/slides/slide41.xml" ContentType="application/vnd.openxmlformats-officedocument.presentationml.slide+xml"/>
  <Override PartName="/ppt/slides/slide55.xml" ContentType="application/vnd.openxmlformats-officedocument.presentationml.slide+xml"/>
  <Override PartName="/ppt/slides/slide7.xml" ContentType="application/vnd.openxmlformats-officedocument.presentationml.slide+xml"/>
  <Override PartName="/ppt/slides/slide16.xml" ContentType="application/vnd.openxmlformats-officedocument.presentationml.slide+xml"/>
  <Override PartName="/ppt/slides/slide40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media/image2.png" ContentType="image/png"/>
  <Override PartName="/ppt/media/image1.png" ContentType="image/png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</p:sldIdLst>
  <p:sldSz cx="9144000" cy="51435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5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36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685800" y="1583280"/>
            <a:ext cx="7772040" cy="5376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lIns="0" rIns="0" tIns="0" bIns="0" anchor="ctr"/>
          <a:p>
            <a:r>
              <a:rPr lang="es-ES" sz="1400">
                <a:latin typeface="Arial"/>
              </a:rPr>
              <a:t>Pulse para editar el formato del texto de título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sldNum"/>
          </p:nvPr>
        </p:nvSpPr>
        <p:spPr>
          <a:xfrm>
            <a:off x="8556840" y="474984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>
              <a:lnSpc>
                <a:spcPct val="100000"/>
              </a:lnSpc>
            </a:pPr>
            <a:fld id="{B3D6074E-1D3B-4AF5-92A6-1397885B2DDC}" type="slidenum">
              <a:rPr lang="es-ES" sz="1300">
                <a:solidFill>
                  <a:srgbClr val="000000"/>
                </a:solidFill>
                <a:latin typeface="Arial"/>
                <a:ea typeface="Arial"/>
              </a:rPr>
              <a:t>&lt;número&gt;</a:t>
            </a:fld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s-ES" sz="1400">
                <a:latin typeface="Arial"/>
              </a:rPr>
              <a:t>Pulse para editar el formato de esquema del texto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s-ES" sz="1400">
                <a:latin typeface="Arial"/>
              </a:rPr>
              <a:t>Segundo nivel del esquema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s-ES" sz="1400">
                <a:latin typeface="Arial"/>
              </a:rPr>
              <a:t>Tercer nivel del esquema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s-ES" sz="1400">
                <a:latin typeface="Arial"/>
              </a:rPr>
              <a:t>Cuarto nivel del esquema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Séptimo nivel del esquema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Shape 1"/>
          <p:cNvSpPr txBox="1"/>
          <p:nvPr/>
        </p:nvSpPr>
        <p:spPr>
          <a:xfrm>
            <a:off x="685800" y="193896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Fase 8</a:t>
            </a: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
</a:t>
            </a:r>
            <a:r>
              <a:rPr b="1" lang="es-ES">
                <a:solidFill>
                  <a:srgbClr val="000000"/>
                </a:solidFill>
                <a:latin typeface="Arial"/>
                <a:ea typeface="Arial"/>
              </a:rPr>
              <a:t>Combinaciones de milésimas completas menos milésimas terminadas en 0</a:t>
            </a:r>
            <a:r>
              <a:rPr b="1" lang="es-ES">
                <a:solidFill>
                  <a:srgbClr val="000000"/>
                </a:solidFill>
                <a:latin typeface="Arial"/>
                <a:ea typeface="Arial"/>
              </a:rPr>
              <a:t>
</a:t>
            </a:r>
            <a:r>
              <a:rPr b="1" lang="es-ES">
                <a:solidFill>
                  <a:srgbClr val="000000"/>
                </a:solidFill>
                <a:latin typeface="Arial"/>
                <a:ea typeface="Arial"/>
              </a:rPr>
              <a:t>Unidades menos unidades con centésimas completas.</a:t>
            </a:r>
            <a:endParaRPr/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0,700 - 0,460 =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0,240</a:t>
            </a: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0,600 - 0,280 =</a:t>
            </a: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0,320</a:t>
            </a: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0,800 - 0,390 =</a:t>
            </a:r>
            <a:endParaRPr/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0,410</a:t>
            </a: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0,700 - 0,350 =</a:t>
            </a:r>
            <a:endParaRPr/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0,350</a:t>
            </a:r>
            <a:endParaRPr/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0,900 - 0,420 =</a:t>
            </a:r>
            <a:endParaRPr/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0,480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0,500 - 0,130 =</a:t>
            </a:r>
            <a:endParaRPr/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0,500 - 0,210 =</a:t>
            </a:r>
            <a:endParaRPr/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0,290</a:t>
            </a:r>
            <a:endParaRPr/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0,300 - 0,140 =</a:t>
            </a:r>
            <a:endParaRPr/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0,160</a:t>
            </a:r>
            <a:endParaRPr/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0,700 - 0,410 =</a:t>
            </a:r>
            <a:endParaRPr/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0,290</a:t>
            </a:r>
            <a:endParaRPr/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0,600 - 0,480 =</a:t>
            </a:r>
            <a:endParaRPr/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0,120</a:t>
            </a:r>
            <a:endParaRPr/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0,400 - 0,330 =</a:t>
            </a:r>
            <a:endParaRPr/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0,070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0,370</a:t>
            </a:r>
            <a:endParaRPr/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0,800 - 0,270 =</a:t>
            </a:r>
            <a:endParaRPr/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0,530</a:t>
            </a:r>
            <a:endParaRPr/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0,800- 0,150 =</a:t>
            </a:r>
            <a:endParaRPr/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0,650</a:t>
            </a:r>
            <a:endParaRPr/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0,500 - 0,160 =</a:t>
            </a:r>
            <a:endParaRPr/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0,340</a:t>
            </a:r>
            <a:endParaRPr/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0,900 - 0,340 =</a:t>
            </a:r>
            <a:endParaRPr/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0,560</a:t>
            </a:r>
            <a:endParaRPr/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 – 2,90 =</a:t>
            </a:r>
            <a:endParaRPr/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1,10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0,200 - 0,150 =</a:t>
            </a:r>
            <a:endParaRPr/>
          </a:p>
        </p:txBody>
      </p:sp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8 – 3,80 =</a:t>
            </a:r>
            <a:endParaRPr/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4,20</a:t>
            </a:r>
            <a:endParaRPr/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 – 3,20 =</a:t>
            </a:r>
            <a:endParaRPr/>
          </a:p>
        </p:txBody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3,80</a:t>
            </a:r>
            <a:endParaRPr/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9 – 5,30 =</a:t>
            </a:r>
            <a:endParaRPr/>
          </a:p>
        </p:txBody>
      </p:sp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3,70</a:t>
            </a:r>
            <a:endParaRPr/>
          </a:p>
        </p:txBody>
      </p:sp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8 – 1,80 =</a:t>
            </a:r>
            <a:endParaRPr/>
          </a:p>
        </p:txBody>
      </p:sp>
    </p:spTree>
  </p:cSld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6,20</a:t>
            </a:r>
            <a:endParaRPr/>
          </a:p>
        </p:txBody>
      </p:sp>
    </p:spTree>
  </p:cSld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 – 1,70 =</a:t>
            </a:r>
            <a:endParaRPr/>
          </a:p>
        </p:txBody>
      </p:sp>
    </p:spTree>
  </p:cSld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4,30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0,050</a:t>
            </a:r>
            <a:endParaRPr/>
          </a:p>
        </p:txBody>
      </p:sp>
    </p:spTree>
  </p:cSld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 – 2,40 =</a:t>
            </a:r>
            <a:endParaRPr/>
          </a:p>
        </p:txBody>
      </p:sp>
    </p:spTree>
  </p:cSld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4,60</a:t>
            </a:r>
            <a:endParaRPr/>
          </a:p>
        </p:txBody>
      </p:sp>
    </p:spTree>
  </p:cSld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 – 4,10 =</a:t>
            </a:r>
            <a:endParaRPr/>
          </a:p>
        </p:txBody>
      </p:sp>
    </p:spTree>
  </p:cSld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2,90</a:t>
            </a:r>
            <a:endParaRPr/>
          </a:p>
        </p:txBody>
      </p:sp>
    </p:spTree>
  </p:cSld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9 – 3,80 =</a:t>
            </a:r>
            <a:endParaRPr/>
          </a:p>
        </p:txBody>
      </p:sp>
    </p:spTree>
  </p:cSld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5,20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0,400 - 0,180 =</a:t>
            </a: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0,220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0,300 - 0,170 =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0,130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