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060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060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060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060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060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060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060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060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060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060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060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060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060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060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060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060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060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060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060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060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060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060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0600" cy="115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11</a:t>
            </a:r>
            <a:endParaRPr/>
          </a:p>
          <a:p>
            <a:pPr>
              <a:lnSpc>
                <a:spcPct val="100000"/>
              </a:lnSpc>
            </a:pPr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Milésimas incompletas menos milésimas incompletas.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0,706 - 0,169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0,537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0,831 - 0,175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0,656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0,854 - 0,266 =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0,588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0,425 - 0,364 =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0,061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0,647 - 0,374 =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0,273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0,823 - 0,363 =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0,655 - 0,297 =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0,358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0,741 - 0,253 =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0,488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0,787 - 0,393 =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0,394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0,336 - 0,157 =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0,179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0,574 - 0,278 =</a:t>
            </a:r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0,296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0,460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0,932 - 0,491 =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0,441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0,628- 0,532 =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0,096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0,652 - 0,459 =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0,193</a:t>
            </a: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0,298 - 0,187 =</a:t>
            </a: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0,111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0,478 - 0,119 =</a:t>
            </a:r>
            <a:endParaRPr/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0,359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0,919 - 0,725 =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0,815 - 0,423 =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0,392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0,555 - 0,461 =</a:t>
            </a:r>
            <a:endParaRPr/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0,094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0,287 - 0,234 =</a:t>
            </a:r>
            <a:endParaRPr/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0,053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0,382 - 0,238 =</a:t>
            </a:r>
            <a:endParaRPr/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0,144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0,482 - 0,296 =</a:t>
            </a:r>
            <a:endParaRPr/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0,186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0,194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0,587 - 0,492 =</a:t>
            </a:r>
            <a:endParaRPr/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0,095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0,602 - 0,222 =</a:t>
            </a:r>
            <a:endParaRPr/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0,380</a:t>
            </a:r>
            <a:endParaRPr/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0,718 - 0,439 =</a:t>
            </a:r>
            <a:endParaRPr/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0,279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0,563 - 0,332 =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0,231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0,798 - 0,587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685800" y="158328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0,211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