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56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57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57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55F86399-47AA-49A9-988F-96F8C2BC769C}" type="slidenum">
              <a:rPr lang="es-ES" sz="1300">
                <a:solidFill>
                  <a:srgbClr val="000000"/>
                </a:solidFill>
                <a:latin typeface="Arial"/>
                <a:ea typeface="Arial"/>
              </a:rPr>
              <a:t>&lt;número&gt;</a:t>
            </a:fld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5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Combinaciones de centésimas incompletas menos centésimas incompletas (menores de 100 centésimas)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Combinaciones de milésimas incompletas menos milésimas incompletas (menores de 100 milésimas)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0,11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0,027 - 0,014 =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0,013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0,068 - 0,025 =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0,043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0,085 - 0,032 =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0,053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0,076 - 0,016 =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0,060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0,095 - 0,041 =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0,53 - 0,12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0,054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0,25 - 0,16 =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0,37 - 0,18 =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0,19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0,79 - 0,56 =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0,23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0,062 - 0,041 =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0,021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0,42 - 0,16 =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0,41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0,26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0,38 - 0,27 =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0,11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0,087 - 0,034 =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0,053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0,051 - 0,013 =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0,038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0,092 - 0,024 =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0,068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0,47 - 0,18 =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0,27 - 0,15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0,29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0,36 - 0,17 =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0,19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0,063 - 0,023 =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0,040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0,099 - 0,077 =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0,022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0,88 - 0,33 =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0,55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0,062 - 0,021 =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0,062 - 0,021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0,041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0,73 - 0,21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0,52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0,44 - 0,22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0,22</a:t>
            </a:r>
            <a:endParaRPr/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0,83 - 0,64 =</a:t>
            </a:r>
            <a:endParaRPr/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0,19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0,44 - 0,21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0,23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0,35 - 0,24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0,35 - 0,24 =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