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5087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120"/>
            <a:ext cx="3738960" cy="298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2040" cy="537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6028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lIns="0" rIns="0" tIns="0" bIns="0" anchor="ctr"/>
          <a:p>
            <a:r>
              <a:rPr lang="es-ES" sz="1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556840" y="475020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fld id="{A91FA3EC-A871-4FEB-BF0A-5CE5BDAB7AC4}" type="slidenum">
              <a:rPr lang="es-ES" sz="1300">
                <a:solidFill>
                  <a:srgbClr val="000000"/>
                </a:solidFill>
                <a:latin typeface="Arial"/>
                <a:ea typeface="Arial"/>
              </a:rPr>
              <a:t>&lt;número&gt;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1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14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685800" y="193896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7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
</a:t>
            </a: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Combinaciones de milésimas incompletas terminadas en 0 menos milésimas completas (menores de 1000 milésimas)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0,734 - 0,400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0,334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0,685 - 0,200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0,485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0,852 - 0,300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0,552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0,762 - 0,300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0,432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0,951 - 0,200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0,751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Shape 1"/>
          <p:cNvSpPr txBox="1"/>
          <p:nvPr/>
        </p:nvSpPr>
        <p:spPr>
          <a:xfrm>
            <a:off x="685800" y="1583280"/>
            <a:ext cx="7772040" cy="11595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0,530 - 0,100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0,537 - 0,200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0,337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0,372 - 0,100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0,272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0,791 - 0,500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0,291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0,628 - 0,400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0,228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0,429 - 0,300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0,129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0,430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0,386 - 0,200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0,186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0,871- 0,300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0,571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0,515 - 0,200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0,315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0,929 - 0,200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0,729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0,475 - 0,200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0,275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0,270 - 0,100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0,836 - 0,200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0,636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0,763 - 0,300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0,463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0,999 - 0,500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0,499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0,884 - 0,400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0,484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0,624 - 0,200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0,424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0,170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0,739 - 0,200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0,539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0,738 - 0,400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0,338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0,831 - 0,600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0,231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0,442 - 0,200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0,242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8800">
                <a:solidFill>
                  <a:srgbClr val="000000"/>
                </a:solidFill>
                <a:latin typeface="Arial"/>
                <a:ea typeface="Arial"/>
              </a:rPr>
              <a:t>0,356 - 0,200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685800" y="1583280"/>
            <a:ext cx="7772040" cy="11599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0,156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