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12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12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12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292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12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1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4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A13335EC-C6FC-4496-A995-F251BF37164E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12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2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centésimas o milésimas completas (menores de 100 milésimas)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0,70 - 0,10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0,40 - 0,20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0,80 - 0,10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0,70 - 0,10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0,90 - 0,20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0,50 - 0,10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0,10 - 0,10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0,090 - 0,030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0,070 - 0,050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0,020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0,060 - 0,010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0,050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0,090 - 0,050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0,030 - 0,010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0,020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0,80 - 0,30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0,50 - 0,40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0,050 - 0,050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0,080 - 0,040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0,040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0,50 - 0,20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98760" y="1569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0,060 - 0,050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0,010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0,60 - 0,40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0,90 - 0,20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0,080 - 0,060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0,60 - 0,10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9915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0,070 - 0,020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0,090 - 0,060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0,80 - 0,30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292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0,40 - 0,30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0,60 - 0,30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93860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