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9BB9C6A4-EF3A-4C0F-99DE-01E5C7A01DBD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6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milésimas completas (menores de 1000)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0,300 - 0,200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0,100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720000" y="179244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0,500 - 0,400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0,100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0,700 - 0,300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0,500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0,900 - 0,300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0,600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0,400 - 0,200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0,200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0,200 - 0,100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0,600 - 0,300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0,800 - 0,100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0,700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0,900 - 0,200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0,700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0,800 - 0,500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0,300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0,700 - 0,500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0,200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0,100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0,900 - 0,800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0,100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0,900 - 0,300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0,600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809820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– 0,200 =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0,300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0,400 - 0,400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0,700 - 0,100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0,600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0,400 - 0,100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809820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– 0,600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0,500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0,700 - 0,600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0,100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0,900 - 0,500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0,400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0,800 - 0,400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0,400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0,700 - 0,200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0,500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0,300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0,600 - 0,200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0,400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0,200 - 0,200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0,600 - 0,200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0,400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0,600 - 0,200 =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0,400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0,800 - 0,300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0,500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