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0240" cy="166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2.1.D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200">
                <a:solidFill>
                  <a:srgbClr val="000000"/>
                </a:solidFill>
                <a:latin typeface="Verdana"/>
                <a:ea typeface="Verdana"/>
              </a:rPr>
              <a:t>Sumas de tres cantidades decimales sin rebasar la unidad, décima o centésima.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0,4+ 0,0 + 0,5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576000" y="1936800"/>
            <a:ext cx="816876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000">
                <a:solidFill>
                  <a:srgbClr val="000000"/>
                </a:solidFill>
                <a:latin typeface="Arial"/>
                <a:ea typeface="Arial"/>
              </a:rPr>
              <a:t>0,03 + 0,01 + 0,04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4000" y="1936800"/>
            <a:ext cx="816876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000">
                <a:latin typeface="Arial"/>
              </a:rPr>
              <a:t>0,06 + 0,02 + 0,02 =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792000" y="208080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0,03 + 0,02 + 0,04 =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0,5 + 0,1 + 0,3 =</a:t>
            </a:r>
            <a:endParaRPr/>
          </a:p>
        </p:txBody>
      </p:sp>
      <p:sp>
        <p:nvSpPr>
          <p:cNvPr id="94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433880"/>
            <a:ext cx="7770240" cy="16624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+ 0,3 + 0,3 =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0,1 + 0,2 + 0,7 =</a:t>
            </a: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0,2 + 0,1 + 0,3 =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0,07 + 0,00 + 0,03 =</a:t>
            </a:r>
            <a:endParaRPr/>
          </a:p>
        </p:txBody>
      </p:sp>
      <p:sp>
        <p:nvSpPr>
          <p:cNvPr id="106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52320" y="26643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0,08 + 0 + 0,01 =</a:t>
            </a:r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0,1 + 0,4 + 0,5 =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 + 0,08 =</a:t>
            </a:r>
            <a:endParaRPr/>
          </a:p>
        </p:txBody>
      </p:sp>
      <p:sp>
        <p:nvSpPr>
          <p:cNvPr id="117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724320" y="2448000"/>
            <a:ext cx="3234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  <p:sp>
        <p:nvSpPr>
          <p:cNvPr id="119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0,9 + 0 + 0,1 =</a:t>
            </a:r>
            <a:endParaRPr/>
          </a:p>
        </p:txBody>
      </p:sp>
      <p:sp>
        <p:nvSpPr>
          <p:cNvPr id="121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0,2 + 0,2 + 0,2 =</a:t>
            </a:r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0,03 + 0,03 + 0,03 =</a:t>
            </a:r>
            <a:endParaRPr/>
          </a:p>
        </p:txBody>
      </p:sp>
      <p:sp>
        <p:nvSpPr>
          <p:cNvPr id="129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0,4 + 0 + 0,4 =</a:t>
            </a:r>
            <a:endParaRPr/>
          </a:p>
        </p:txBody>
      </p:sp>
      <p:sp>
        <p:nvSpPr>
          <p:cNvPr id="133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+ 0,4 + 0,1 =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504000" y="1938960"/>
            <a:ext cx="849456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0,001 + 0,001 + 0,001 =</a:t>
            </a:r>
            <a:endParaRPr/>
          </a:p>
        </p:txBody>
      </p:sp>
      <p:sp>
        <p:nvSpPr>
          <p:cNvPr id="137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0,003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000000"/>
                </a:solidFill>
                <a:latin typeface="Arial"/>
                <a:ea typeface="Arial"/>
              </a:rPr>
              <a:t>0,005 + 0 + 0,005 =</a:t>
            </a:r>
            <a:endParaRPr/>
          </a:p>
        </p:txBody>
      </p:sp>
      <p:sp>
        <p:nvSpPr>
          <p:cNvPr id="141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CustomShape 2"/>
          <p:cNvSpPr/>
          <p:nvPr/>
        </p:nvSpPr>
        <p:spPr>
          <a:xfrm>
            <a:off x="580320" y="27363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+ 0,04 + 0,04 =</a:t>
            </a:r>
            <a:endParaRPr/>
          </a:p>
        </p:txBody>
      </p:sp>
      <p:sp>
        <p:nvSpPr>
          <p:cNvPr id="145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CustomShape 2"/>
          <p:cNvSpPr/>
          <p:nvPr/>
        </p:nvSpPr>
        <p:spPr>
          <a:xfrm>
            <a:off x="504000" y="201600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0,1 + 0,6 + 0,1 =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  <p:sp>
        <p:nvSpPr>
          <p:cNvPr id="151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0,3 + 0,3 + 0,4 =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55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0,4 + 0,4 + 0,2 =</a:t>
            </a:r>
            <a:endParaRPr/>
          </a:p>
        </p:txBody>
      </p:sp>
      <p:sp>
        <p:nvSpPr>
          <p:cNvPr id="157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CustomShape 2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0,02 + 0,01 + 0,07 =</a:t>
            </a:r>
            <a:endParaRPr/>
          </a:p>
        </p:txBody>
      </p:sp>
      <p:sp>
        <p:nvSpPr>
          <p:cNvPr id="161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  <p:sp>
        <p:nvSpPr>
          <p:cNvPr id="163" name="CustomShape 2"/>
          <p:cNvSpPr/>
          <p:nvPr/>
        </p:nvSpPr>
        <p:spPr>
          <a:xfrm>
            <a:off x="792000" y="165600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0,03 + 0 + 0,06 =</a:t>
            </a:r>
            <a:endParaRPr/>
          </a:p>
        </p:txBody>
      </p:sp>
      <p:sp>
        <p:nvSpPr>
          <p:cNvPr id="165" name="CustomShape 2"/>
          <p:cNvSpPr/>
          <p:nvPr/>
        </p:nvSpPr>
        <p:spPr>
          <a:xfrm>
            <a:off x="769320" y="4137120"/>
            <a:ext cx="7770240" cy="78264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+ 0,4 + 0,3 =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0,2 + 0,3 + 0,2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0240" cy="115776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