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10</a:t>
            </a:r>
            <a:endParaRPr/>
          </a:p>
          <a:p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Unidades con centésimas incompletas más centésimas completas.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5,73 + 0,50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6,23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6,13 + 0,60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6,73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7,04 + 0,40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7,44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8,32 + 0,60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8,92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9,25 + 0,70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9,95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1,32 + 0,20 =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1,56 + 0,50 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2,06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3,08 + 0,50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3,58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2,25 + 0,60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2,85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5,16 + 0,70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5,86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4,17 + 0,30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4,47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1,52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7,25 + 0,80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8,05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6,31 + 0,50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6,81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9,12 + 0,60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9,72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8,52 + 0,20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8,72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1,58 + 0,10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1,68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2,32 + 0,50 =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3,87 + 0,20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4,07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5,14 + 0,70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5,84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7,16 + 0,30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7,46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9,35 + 0,50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9,85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2,64 + 0,70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3,34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2,87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4,52 + 0,40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4,92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6,89 + 0,20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7,09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8,51 + 0,40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8,91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3,11 + 0,60 =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3,77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4,27 + 0,20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4,47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