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168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168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12</a:t>
            </a:r>
            <a:r>
              <a:rPr b="1" lang="es-ES" sz="2400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Unidades con centésimas incompletas más unidades con centésimas incompletas.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5,62 + 3,50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9,12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6,13 + 3,72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9,85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7,02 + 1,37 =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8,39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8,23 + 3,64 =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11,87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9,15 + 4,53 =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13,68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1,42 + 1,23 =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1,42 + 6,45  =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7,87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3,06 + 7,44 =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10,50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2,35 + 4,33 =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6,68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5,06 + 3,72 =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8,78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4,16 + 3,22 =</a:t>
            </a:r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7,38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2,65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7,05 + 5,95 =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13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6,21 + 5,76 =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11,97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9,02 + 6,54 =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15,56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8,42 + 4,27 =</a:t>
            </a: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12,69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1,85 +1,12 =</a:t>
            </a:r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2,97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2,21 + 1,43 =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3,47 + 2,22 =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5,69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5,14 + 4,45 =</a:t>
            </a:r>
            <a:endParaRPr/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9,59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7,16 + 4,34 =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11,50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9,25 + 7,51 =</a:t>
            </a:r>
            <a:endParaRPr/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16,76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2,64 + 2,32 =</a:t>
            </a:r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4,96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3,64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4,32 + 2,37 =</a:t>
            </a:r>
            <a:endParaRPr/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6,69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6,36 + 4,24 =</a:t>
            </a:r>
            <a:endParaRPr/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10,60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8,51 + 3,49 =</a:t>
            </a:r>
            <a:endParaRPr/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12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3,41 + 2,22 =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5,63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4,22 + 2,35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6,57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