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slides/_rels/slide61.xml.rels" ContentType="application/vnd.openxmlformats-package.relationships+xml"/>
  <Override PartName="/ppt/slides/_rels/slide60.xml.rels" ContentType="application/vnd.openxmlformats-package.relationships+xml"/>
  <Override PartName="/ppt/slides/_rels/slide59.xml.rels" ContentType="application/vnd.openxmlformats-package.relationships+xml"/>
  <Override PartName="/ppt/slides/_rels/slide51.xml.rels" ContentType="application/vnd.openxmlformats-package.relationships+xml"/>
  <Override PartName="/ppt/slides/_rels/slide50.xml.rels" ContentType="application/vnd.openxmlformats-package.relationships+xml"/>
  <Override PartName="/ppt/slides/_rels/slide12.xml.rels" ContentType="application/vnd.openxmlformats-package.relationships+xml"/>
  <Override PartName="/ppt/slides/_rels/slide44.xml.rels" ContentType="application/vnd.openxmlformats-package.relationships+xml"/>
  <Override PartName="/ppt/slides/_rels/slide11.xml.rels" ContentType="application/vnd.openxmlformats-package.relationships+xml"/>
  <Override PartName="/ppt/slides/_rels/slide43.xml.rels" ContentType="application/vnd.openxmlformats-package.relationships+xml"/>
  <Override PartName="/ppt/slides/_rels/slide10.xml.rels" ContentType="application/vnd.openxmlformats-package.relationships+xml"/>
  <Override PartName="/ppt/slides/_rels/slide42.xml.rels" ContentType="application/vnd.openxmlformats-package.relationships+xml"/>
  <Override PartName="/ppt/slides/_rels/slide41.xml.rels" ContentType="application/vnd.openxmlformats-package.relationships+xml"/>
  <Override PartName="/ppt/slides/_rels/slide40.xml.rels" ContentType="application/vnd.openxmlformats-package.relationships+xml"/>
  <Override PartName="/ppt/slides/_rels/slide7.xml.rels" ContentType="application/vnd.openxmlformats-package.relationships+xml"/>
  <Override PartName="/ppt/slides/_rels/slide39.xml.rels" ContentType="application/vnd.openxmlformats-package.relationships+xml"/>
  <Override PartName="/ppt/slides/_rels/slide34.xml.rels" ContentType="application/vnd.openxmlformats-package.relationships+xml"/>
  <Override PartName="/ppt/slides/_rels/slide33.xml.rels" ContentType="application/vnd.openxmlformats-package.relationships+xml"/>
  <Override PartName="/ppt/slides/_rels/slide32.xml.rels" ContentType="application/vnd.openxmlformats-package.relationships+xml"/>
  <Override PartName="/ppt/slides/_rels/slide31.xml.rels" ContentType="application/vnd.openxmlformats-package.relationships+xml"/>
  <Override PartName="/ppt/slides/_rels/slide30.xml.rels" ContentType="application/vnd.openxmlformats-package.relationships+xml"/>
  <Override PartName="/ppt/slides/_rels/slide28.xml.rels" ContentType="application/vnd.openxmlformats-package.relationships+xml"/>
  <Override PartName="/ppt/slides/_rels/slide49.xml.rels" ContentType="application/vnd.openxmlformats-package.relationships+xml"/>
  <Override PartName="/ppt/slides/_rels/slide56.xml.rels" ContentType="application/vnd.openxmlformats-package.relationships+xml"/>
  <Override PartName="/ppt/slides/_rels/slide24.xml.rels" ContentType="application/vnd.openxmlformats-package.relationships+xml"/>
  <Override PartName="/ppt/slides/_rels/slide48.xml.rels" ContentType="application/vnd.openxmlformats-package.relationships+xml"/>
  <Override PartName="/ppt/slides/_rels/slide38.xml.rels" ContentType="application/vnd.openxmlformats-package.relationships+xml"/>
  <Override PartName="/ppt/slides/_rels/slide6.xml.rels" ContentType="application/vnd.openxmlformats-package.relationships+xml"/>
  <Override PartName="/ppt/slides/_rels/slide55.xml.rels" ContentType="application/vnd.openxmlformats-package.relationships+xml"/>
  <Override PartName="/ppt/slides/_rels/slide23.xml.rels" ContentType="application/vnd.openxmlformats-package.relationships+xml"/>
  <Override PartName="/ppt/slides/_rels/slide47.xml.rels" ContentType="application/vnd.openxmlformats-package.relationships+xml"/>
  <Override PartName="/ppt/slides/_rels/slide37.xml.rels" ContentType="application/vnd.openxmlformats-package.relationships+xml"/>
  <Override PartName="/ppt/slides/_rels/slide5.xml.rels" ContentType="application/vnd.openxmlformats-package.relationships+xml"/>
  <Override PartName="/ppt/slides/_rels/slide54.xml.rels" ContentType="application/vnd.openxmlformats-package.relationships+xml"/>
  <Override PartName="/ppt/slides/_rels/slide22.xml.rels" ContentType="application/vnd.openxmlformats-package.relationships+xml"/>
  <Override PartName="/ppt/slides/_rels/slide17.xml.rels" ContentType="application/vnd.openxmlformats-package.relationships+xml"/>
  <Override PartName="/ppt/slides/_rels/slide16.xml.rels" ContentType="application/vnd.openxmlformats-package.relationships+xml"/>
  <Override PartName="/ppt/slides/_rels/slide15.xml.rels" ContentType="application/vnd.openxmlformats-package.relationships+xml"/>
  <Override PartName="/ppt/slides/_rels/slide29.xml.rels" ContentType="application/vnd.openxmlformats-package.relationships+xml"/>
  <Override PartName="/ppt/slides/_rels/slide14.xml.rels" ContentType="application/vnd.openxmlformats-package.relationships+xml"/>
  <Override PartName="/ppt/slides/_rels/slide45.xml.rels" ContentType="application/vnd.openxmlformats-package.relationships+xml"/>
  <Override PartName="/ppt/slides/_rels/slide13.xml.rels" ContentType="application/vnd.openxmlformats-package.relationships+xml"/>
  <Override PartName="/ppt/slides/_rels/slide9.xml.rels" ContentType="application/vnd.openxmlformats-package.relationships+xml"/>
  <Override PartName="/ppt/slides/_rels/slide58.xml.rels" ContentType="application/vnd.openxmlformats-package.relationships+xml"/>
  <Override PartName="/ppt/slides/_rels/slide26.xml.rels" ContentType="application/vnd.openxmlformats-package.relationships+xml"/>
  <Override PartName="/ppt/slides/_rels/slide4.xml.rels" ContentType="application/vnd.openxmlformats-package.relationships+xml"/>
  <Override PartName="/ppt/slides/_rels/slide36.xml.rels" ContentType="application/vnd.openxmlformats-package.relationships+xml"/>
  <Override PartName="/ppt/slides/_rels/slide8.xml.rels" ContentType="application/vnd.openxmlformats-package.relationships+xml"/>
  <Override PartName="/ppt/slides/_rels/slide57.xml.rels" ContentType="application/vnd.openxmlformats-package.relationships+xml"/>
  <Override PartName="/ppt/slides/_rels/slide25.xml.rels" ContentType="application/vnd.openxmlformats-package.relationships+xml"/>
  <Override PartName="/ppt/slides/_rels/slide35.xml.rels" ContentType="application/vnd.openxmlformats-package.relationships+xml"/>
  <Override PartName="/ppt/slides/_rels/slide46.xml.rels" ContentType="application/vnd.openxmlformats-package.relationships+xml"/>
  <Override PartName="/ppt/slides/_rels/slide53.xml.rels" ContentType="application/vnd.openxmlformats-package.relationships+xml"/>
  <Override PartName="/ppt/slides/_rels/slide21.xml.rels" ContentType="application/vnd.openxmlformats-package.relationships+xml"/>
  <Override PartName="/ppt/slides/_rels/slide3.xml.rels" ContentType="application/vnd.openxmlformats-package.relationships+xml"/>
  <Override PartName="/ppt/slides/_rels/slide52.xml.rels" ContentType="application/vnd.openxmlformats-package.relationships+xml"/>
  <Override PartName="/ppt/slides/_rels/slide20.xml.rels" ContentType="application/vnd.openxmlformats-package.relationships+xml"/>
  <Override PartName="/ppt/slides/_rels/slide19.xml.rels" ContentType="application/vnd.openxmlformats-package.relationships+xml"/>
  <Override PartName="/ppt/slides/_rels/slide2.xml.rels" ContentType="application/vnd.openxmlformats-package.relationships+xml"/>
  <Override PartName="/ppt/slides/_rels/slide27.xml.rels" ContentType="application/vnd.openxmlformats-package.relationships+xml"/>
  <Override PartName="/ppt/slides/_rels/slide18.xml.rels" ContentType="application/vnd.openxmlformats-package.relationships+xml"/>
  <Override PartName="/ppt/slides/_rels/slide1.xml.rels" ContentType="application/vnd.openxmlformats-package.relationships+xml"/>
  <Override PartName="/ppt/slides/slide61.xml" ContentType="application/vnd.openxmlformats-officedocument.presentationml.slide+xml"/>
  <Override PartName="/ppt/slides/slide60.xml" ContentType="application/vnd.openxmlformats-officedocument.presentationml.slide+xml"/>
  <Override PartName="/ppt/slides/slide59.xml" ContentType="application/vnd.openxmlformats-officedocument.presentationml.slide+xml"/>
  <Override PartName="/ppt/slides/slide58.xml" ContentType="application/vnd.openxmlformats-officedocument.presentationml.slide+xml"/>
  <Override PartName="/ppt/slides/slide49.xml" ContentType="application/vnd.openxmlformats-officedocument.presentationml.slide+xml"/>
  <Override PartName="/ppt/slides/slide48.xml" ContentType="application/vnd.openxmlformats-officedocument.presentationml.slide+xml"/>
  <Override PartName="/ppt/slides/slide47.xml" ContentType="application/vnd.openxmlformats-officedocument.presentationml.slide+xml"/>
  <Override PartName="/ppt/slides/slide46.xml" ContentType="application/vnd.openxmlformats-officedocument.presentationml.slide+xml"/>
  <Override PartName="/ppt/slides/slide45.xml" ContentType="application/vnd.openxmlformats-officedocument.presentationml.slide+xml"/>
  <Override PartName="/ppt/slides/slide39.xml" ContentType="application/vnd.openxmlformats-officedocument.presentationml.slide+xml"/>
  <Override PartName="/ppt/slides/slide38.xml" ContentType="application/vnd.openxmlformats-officedocument.presentationml.slide+xml"/>
  <Override PartName="/ppt/slides/slide37.xml" ContentType="application/vnd.openxmlformats-officedocument.presentationml.slide+xml"/>
  <Override PartName="/ppt/slides/slide36.xml" ContentType="application/vnd.openxmlformats-officedocument.presentationml.slide+xml"/>
  <Override PartName="/ppt/slides/slide35.xml" ContentType="application/vnd.openxmlformats-officedocument.presentationml.slide+xml"/>
  <Override PartName="/ppt/slides/slide34.xml" ContentType="application/vnd.openxmlformats-officedocument.presentationml.slide+xml"/>
  <Override PartName="/ppt/slides/slide33.xml" ContentType="application/vnd.openxmlformats-officedocument.presentationml.slide+xml"/>
  <Override PartName="/ppt/slides/slide32.xml" ContentType="application/vnd.openxmlformats-officedocument.presentationml.slide+xml"/>
  <Override PartName="/ppt/slides/slide31.xml" ContentType="application/vnd.openxmlformats-officedocument.presentationml.slide+xml"/>
  <Override PartName="/ppt/slides/slide30.xml" ContentType="application/vnd.openxmlformats-officedocument.presentationml.slide+xml"/>
  <Override PartName="/ppt/slides/slide29.xml" ContentType="application/vnd.openxmlformats-officedocument.presentationml.slide+xml"/>
  <Override PartName="/ppt/slides/slide5.xml" ContentType="application/vnd.openxmlformats-officedocument.presentationml.slide+xml"/>
  <Override PartName="/ppt/slides/slide53.xml" ContentType="application/vnd.openxmlformats-officedocument.presentationml.slide+xml"/>
  <Override PartName="/ppt/slides/slide28.xml" ContentType="application/vnd.openxmlformats-officedocument.presentationml.slide+xml"/>
  <Override PartName="/ppt/slides/slide4.xml" ContentType="application/vnd.openxmlformats-officedocument.presentationml.slide+xml"/>
  <Override PartName="/ppt/slides/slide52.xml" ContentType="application/vnd.openxmlformats-officedocument.presentationml.slide+xml"/>
  <Override PartName="/ppt/slides/slide27.xml" ContentType="application/vnd.openxmlformats-officedocument.presentationml.slide+xml"/>
  <Override PartName="/ppt/slides/slide3.xml" ContentType="application/vnd.openxmlformats-officedocument.presentationml.slide+xml"/>
  <Override PartName="/ppt/slides/slide51.xml" ContentType="application/vnd.openxmlformats-officedocument.presentationml.slide+xml"/>
  <Override PartName="/ppt/slides/slide26.xml" ContentType="application/vnd.openxmlformats-officedocument.presentationml.slide+xml"/>
  <Override PartName="/ppt/slides/slide2.xml" ContentType="application/vnd.openxmlformats-officedocument.presentationml.slide+xml"/>
  <Override PartName="/ppt/slides/slide50.xml" ContentType="application/vnd.openxmlformats-officedocument.presentationml.slide+xml"/>
  <Override PartName="/ppt/slides/slide25.xml" ContentType="application/vnd.openxmlformats-officedocument.presentationml.slide+xml"/>
  <Override PartName="/ppt/slides/slide24.xml" ContentType="application/vnd.openxmlformats-officedocument.presentationml.slide+xml"/>
  <Override PartName="/ppt/slides/slide23.xml" ContentType="application/vnd.openxmlformats-officedocument.presentationml.slide+xml"/>
  <Override PartName="/ppt/slides/slide22.xml" ContentType="application/vnd.openxmlformats-officedocument.presentationml.slide+xml"/>
  <Override PartName="/ppt/slides/slide21.xml" ContentType="application/vnd.openxmlformats-officedocument.presentationml.slide+xml"/>
  <Override PartName="/ppt/slides/slide44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43.xml" ContentType="application/vnd.openxmlformats-officedocument.presentationml.slide+xml"/>
  <Override PartName="/ppt/slides/slide57.xml" ContentType="application/vnd.openxmlformats-officedocument.presentationml.slide+xml"/>
  <Override PartName="/ppt/slides/slide9.xml" ContentType="application/vnd.openxmlformats-officedocument.presentationml.slide+xml"/>
  <Override PartName="/ppt/slides/slide18.xml" ContentType="application/vnd.openxmlformats-officedocument.presentationml.slide+xml"/>
  <Override PartName="/ppt/slides/slide42.xml" ContentType="application/vnd.openxmlformats-officedocument.presentationml.slide+xml"/>
  <Override PartName="/ppt/slides/slide56.xml" ContentType="application/vnd.openxmlformats-officedocument.presentationml.slide+xml"/>
  <Override PartName="/ppt/slides/slide8.xml" ContentType="application/vnd.openxmlformats-officedocument.presentationml.slide+xml"/>
  <Override PartName="/ppt/slides/slide17.xml" ContentType="application/vnd.openxmlformats-officedocument.presentationml.slide+xml"/>
  <Override PartName="/ppt/slides/slide41.xml" ContentType="application/vnd.openxmlformats-officedocument.presentationml.slide+xml"/>
  <Override PartName="/ppt/slides/slide55.xml" ContentType="application/vnd.openxmlformats-officedocument.presentationml.slide+xml"/>
  <Override PartName="/ppt/slides/slide7.xml" ContentType="application/vnd.openxmlformats-officedocument.presentationml.slide+xml"/>
  <Override PartName="/ppt/slides/slide16.xml" ContentType="application/vnd.openxmlformats-officedocument.presentationml.slide+xml"/>
  <Override PartName="/ppt/slides/slide40.xml" ContentType="application/vnd.openxmlformats-officedocument.presentationml.slide+xml"/>
  <Override PartName="/ppt/slides/slide54.xml" ContentType="application/vnd.openxmlformats-officedocument.presentationml.slide+xml"/>
  <Override PartName="/ppt/slides/slide6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media/image2.png" ContentType="image/png"/>
  <Override PartName="/ppt/media/image1.png" ContentType="image/png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</p:sldIdLst>
  <p:sldSz cx="9144000" cy="51435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slide" Target="slides/slide34.xml"/><Relationship Id="rId37" Type="http://schemas.openxmlformats.org/officeDocument/2006/relationships/slide" Target="slides/slide35.xml"/><Relationship Id="rId38" Type="http://schemas.openxmlformats.org/officeDocument/2006/relationships/slide" Target="slides/slide36.xml"/><Relationship Id="rId39" Type="http://schemas.openxmlformats.org/officeDocument/2006/relationships/slide" Target="slides/slide37.xml"/><Relationship Id="rId40" Type="http://schemas.openxmlformats.org/officeDocument/2006/relationships/slide" Target="slides/slide38.xml"/><Relationship Id="rId41" Type="http://schemas.openxmlformats.org/officeDocument/2006/relationships/slide" Target="slides/slide39.xml"/><Relationship Id="rId42" Type="http://schemas.openxmlformats.org/officeDocument/2006/relationships/slide" Target="slides/slide40.xml"/><Relationship Id="rId43" Type="http://schemas.openxmlformats.org/officeDocument/2006/relationships/slide" Target="slides/slide41.xml"/><Relationship Id="rId44" Type="http://schemas.openxmlformats.org/officeDocument/2006/relationships/slide" Target="slides/slide42.xml"/><Relationship Id="rId45" Type="http://schemas.openxmlformats.org/officeDocument/2006/relationships/slide" Target="slides/slide43.xml"/><Relationship Id="rId46" Type="http://schemas.openxmlformats.org/officeDocument/2006/relationships/slide" Target="slides/slide44.xml"/><Relationship Id="rId47" Type="http://schemas.openxmlformats.org/officeDocument/2006/relationships/slide" Target="slides/slide45.xml"/><Relationship Id="rId48" Type="http://schemas.openxmlformats.org/officeDocument/2006/relationships/slide" Target="slides/slide46.xml"/><Relationship Id="rId49" Type="http://schemas.openxmlformats.org/officeDocument/2006/relationships/slide" Target="slides/slide47.xml"/><Relationship Id="rId50" Type="http://schemas.openxmlformats.org/officeDocument/2006/relationships/slide" Target="slides/slide48.xml"/><Relationship Id="rId51" Type="http://schemas.openxmlformats.org/officeDocument/2006/relationships/slide" Target="slides/slide49.xml"/><Relationship Id="rId52" Type="http://schemas.openxmlformats.org/officeDocument/2006/relationships/slide" Target="slides/slide50.xml"/><Relationship Id="rId53" Type="http://schemas.openxmlformats.org/officeDocument/2006/relationships/slide" Target="slides/slide51.xml"/><Relationship Id="rId54" Type="http://schemas.openxmlformats.org/officeDocument/2006/relationships/slide" Target="slides/slide52.xml"/><Relationship Id="rId55" Type="http://schemas.openxmlformats.org/officeDocument/2006/relationships/slide" Target="slides/slide53.xml"/><Relationship Id="rId56" Type="http://schemas.openxmlformats.org/officeDocument/2006/relationships/slide" Target="slides/slide54.xml"/><Relationship Id="rId57" Type="http://schemas.openxmlformats.org/officeDocument/2006/relationships/slide" Target="slides/slide55.xml"/><Relationship Id="rId58" Type="http://schemas.openxmlformats.org/officeDocument/2006/relationships/slide" Target="slides/slide56.xml"/><Relationship Id="rId59" Type="http://schemas.openxmlformats.org/officeDocument/2006/relationships/slide" Target="slides/slide57.xml"/><Relationship Id="rId60" Type="http://schemas.openxmlformats.org/officeDocument/2006/relationships/slide" Target="slides/slide58.xml"/><Relationship Id="rId61" Type="http://schemas.openxmlformats.org/officeDocument/2006/relationships/slide" Target="slides/slide59.xml"/><Relationship Id="rId62" Type="http://schemas.openxmlformats.org/officeDocument/2006/relationships/slide" Target="slides/slide60.xml"/><Relationship Id="rId63" Type="http://schemas.openxmlformats.org/officeDocument/2006/relationships/slide" Target="slides/slide6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34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2702160" y="1203480"/>
            <a:ext cx="3738600" cy="2982960"/>
          </a:xfrm>
          <a:prstGeom prst="rect">
            <a:avLst/>
          </a:prstGeom>
          <a:ln>
            <a:noFill/>
          </a:ln>
        </p:spPr>
      </p:pic>
      <p:pic>
        <p:nvPicPr>
          <p:cNvPr id="35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2702160" y="1203480"/>
            <a:ext cx="3738600" cy="298296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3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es-ES" sz="4400">
                <a:latin typeface="Arial"/>
              </a:rPr>
              <a:t>Pulse para editar el formato del texto de título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es-ES" sz="3200">
                <a:latin typeface="Arial"/>
              </a:rPr>
              <a:t>Pulse para editar el formato de esquema del texto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s-ES" sz="2800">
                <a:latin typeface="Arial"/>
              </a:rPr>
              <a:t>Segundo nivel del esquema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s-ES" sz="2400">
                <a:latin typeface="Arial"/>
              </a:rPr>
              <a:t>Tercer nivel del esquema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s-ES" sz="2000">
                <a:latin typeface="Arial"/>
              </a:rPr>
              <a:t>Cuarto nivel del esquema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s-ES" sz="2000">
                <a:latin typeface="Arial"/>
              </a:rPr>
              <a:t>Quinto nivel del esquema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s-ES" sz="2000">
                <a:latin typeface="Arial"/>
              </a:rPr>
              <a:t>Sexto nivel del esquema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s-ES" sz="2000">
                <a:latin typeface="Arial"/>
              </a:rPr>
              <a:t>Séptimo nivel del esquema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CustomShape 1"/>
          <p:cNvSpPr/>
          <p:nvPr/>
        </p:nvSpPr>
        <p:spPr>
          <a:xfrm>
            <a:off x="685800" y="1433880"/>
            <a:ext cx="7770960" cy="1663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Fase 2.3</a:t>
            </a:r>
            <a:endParaRPr/>
          </a:p>
          <a:p>
            <a:pPr>
              <a:lnSpc>
                <a:spcPct val="100000"/>
              </a:lnSpc>
            </a:pPr>
            <a:r>
              <a:rPr b="1" lang="es-ES" sz="1200">
                <a:solidFill>
                  <a:srgbClr val="000000"/>
                </a:solidFill>
                <a:latin typeface="Verdana"/>
                <a:ea typeface="Verdana"/>
              </a:rPr>
              <a:t>Tres dígitos rebasando la unidad, décima o centésima en la primera combinación pero no en la última</a:t>
            </a:r>
            <a:endParaRPr/>
          </a:p>
        </p:txBody>
      </p:sp>
    </p:spTree>
  </p:cSld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8000">
                <a:solidFill>
                  <a:srgbClr val="000000"/>
                </a:solidFill>
                <a:latin typeface="Arial"/>
                <a:ea typeface="Arial"/>
              </a:rPr>
              <a:t>0,8 + 0,4 + 0 =</a:t>
            </a:r>
            <a:endParaRPr/>
          </a:p>
        </p:txBody>
      </p:sp>
    </p:spTree>
  </p:cSld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1,2</a:t>
            </a:r>
            <a:endParaRPr/>
          </a:p>
        </p:txBody>
      </p:sp>
    </p:spTree>
  </p:cSld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8000">
                <a:solidFill>
                  <a:srgbClr val="000000"/>
                </a:solidFill>
                <a:latin typeface="Arial"/>
                <a:ea typeface="Arial"/>
              </a:rPr>
              <a:t>0,9 + 0,3 + 0,1 =</a:t>
            </a:r>
            <a:endParaRPr/>
          </a:p>
        </p:txBody>
      </p:sp>
    </p:spTree>
  </p:cSld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1,3</a:t>
            </a:r>
            <a:endParaRPr/>
          </a:p>
        </p:txBody>
      </p:sp>
    </p:spTree>
  </p:cSld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6600">
                <a:solidFill>
                  <a:srgbClr val="000000"/>
                </a:solidFill>
                <a:latin typeface="Arial"/>
                <a:ea typeface="Arial"/>
              </a:rPr>
              <a:t>0,07 + 0,05 + 0,02 =</a:t>
            </a:r>
            <a:endParaRPr/>
          </a:p>
        </p:txBody>
      </p:sp>
    </p:spTree>
  </p:cSld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0,14</a:t>
            </a:r>
            <a:endParaRPr/>
          </a:p>
        </p:txBody>
      </p:sp>
    </p:spTree>
  </p:cSld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6600">
                <a:solidFill>
                  <a:srgbClr val="000000"/>
                </a:solidFill>
                <a:latin typeface="Arial"/>
                <a:ea typeface="Arial"/>
              </a:rPr>
              <a:t>0,08 + 0,04 + 0,02 =</a:t>
            </a:r>
            <a:endParaRPr/>
          </a:p>
        </p:txBody>
      </p:sp>
    </p:spTree>
  </p:cSld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0,14</a:t>
            </a:r>
            <a:endParaRPr/>
          </a:p>
        </p:txBody>
      </p:sp>
    </p:spTree>
  </p:cSld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6600">
                <a:solidFill>
                  <a:srgbClr val="000000"/>
                </a:solidFill>
                <a:latin typeface="Arial"/>
                <a:ea typeface="Arial"/>
              </a:rPr>
              <a:t>0,09 + 0,05 + 0,01 =</a:t>
            </a:r>
            <a:endParaRPr/>
          </a:p>
        </p:txBody>
      </p:sp>
    </p:spTree>
  </p:cSld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0,15</a:t>
            </a:r>
            <a:endParaRPr/>
          </a:p>
        </p:txBody>
      </p:sp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CustomShape 1"/>
          <p:cNvSpPr/>
          <p:nvPr/>
        </p:nvSpPr>
        <p:spPr>
          <a:xfrm>
            <a:off x="685800" y="1433880"/>
            <a:ext cx="7770960" cy="1663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8000">
                <a:solidFill>
                  <a:srgbClr val="000000"/>
                </a:solidFill>
                <a:latin typeface="Arial"/>
                <a:ea typeface="Arial"/>
              </a:rPr>
              <a:t>0,6 + 0,5 + 0,1 =</a:t>
            </a:r>
            <a:endParaRPr/>
          </a:p>
        </p:txBody>
      </p:sp>
    </p:spTree>
  </p:cSld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6600">
                <a:solidFill>
                  <a:srgbClr val="000000"/>
                </a:solidFill>
                <a:latin typeface="Arial"/>
                <a:ea typeface="Arial"/>
              </a:rPr>
              <a:t>0,07 + 0,05 + 0,03 =</a:t>
            </a:r>
            <a:endParaRPr/>
          </a:p>
        </p:txBody>
      </p:sp>
    </p:spTree>
  </p:cSld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1,5</a:t>
            </a:r>
            <a:endParaRPr/>
          </a:p>
        </p:txBody>
      </p:sp>
    </p:spTree>
  </p:cSld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8000">
                <a:solidFill>
                  <a:srgbClr val="000000"/>
                </a:solidFill>
                <a:latin typeface="Arial"/>
                <a:ea typeface="Arial"/>
              </a:rPr>
              <a:t>0,9 + 0,5 + 0,3 =</a:t>
            </a:r>
            <a:endParaRPr/>
          </a:p>
        </p:txBody>
      </p:sp>
    </p:spTree>
  </p:cSld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1,7</a:t>
            </a:r>
            <a:endParaRPr/>
          </a:p>
        </p:txBody>
      </p:sp>
    </p:spTree>
  </p:cSld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6600">
                <a:solidFill>
                  <a:srgbClr val="000000"/>
                </a:solidFill>
                <a:latin typeface="Arial"/>
                <a:ea typeface="Arial"/>
              </a:rPr>
              <a:t>0,08 + 0,05 + 0,03 =</a:t>
            </a:r>
            <a:endParaRPr/>
          </a:p>
        </p:txBody>
      </p:sp>
    </p:spTree>
  </p:cSld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0,16</a:t>
            </a:r>
            <a:endParaRPr/>
          </a:p>
        </p:txBody>
      </p:sp>
    </p:spTree>
  </p:cSld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6600">
                <a:solidFill>
                  <a:srgbClr val="000000"/>
                </a:solidFill>
                <a:latin typeface="Arial"/>
                <a:ea typeface="Arial"/>
              </a:rPr>
              <a:t>0,09 + 0,04 + 0,02 =</a:t>
            </a:r>
            <a:endParaRPr/>
          </a:p>
        </p:txBody>
      </p:sp>
    </p:spTree>
  </p:cSld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0,15</a:t>
            </a:r>
            <a:endParaRPr/>
          </a:p>
        </p:txBody>
      </p:sp>
    </p:spTree>
  </p:cSld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8000">
                <a:solidFill>
                  <a:srgbClr val="000000"/>
                </a:solidFill>
                <a:latin typeface="Arial"/>
                <a:ea typeface="Arial"/>
              </a:rPr>
              <a:t>0,7 + 0,6 + 0,3 =</a:t>
            </a:r>
            <a:endParaRPr/>
          </a:p>
        </p:txBody>
      </p:sp>
    </p:spTree>
  </p:cSld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1,6</a:t>
            </a:r>
            <a:endParaRPr/>
          </a:p>
        </p:txBody>
      </p:sp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1,2</a:t>
            </a:r>
            <a:endParaRPr/>
          </a:p>
        </p:txBody>
      </p:sp>
    </p:spTree>
  </p:cSld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6600">
                <a:solidFill>
                  <a:srgbClr val="000000"/>
                </a:solidFill>
                <a:latin typeface="Arial"/>
                <a:ea typeface="Arial"/>
              </a:rPr>
              <a:t>0,08 + 0,04 + 0,02 =</a:t>
            </a:r>
            <a:endParaRPr/>
          </a:p>
        </p:txBody>
      </p:sp>
    </p:spTree>
  </p:cSld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0,14</a:t>
            </a:r>
            <a:endParaRPr/>
          </a:p>
        </p:txBody>
      </p:sp>
    </p:spTree>
  </p:cSld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6600">
                <a:solidFill>
                  <a:srgbClr val="000000"/>
                </a:solidFill>
                <a:latin typeface="Arial"/>
                <a:ea typeface="Arial"/>
              </a:rPr>
              <a:t>0,06 + 0,05 + 0,02 =</a:t>
            </a:r>
            <a:endParaRPr/>
          </a:p>
        </p:txBody>
      </p:sp>
    </p:spTree>
  </p:cSld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0,13</a:t>
            </a:r>
            <a:endParaRPr/>
          </a:p>
        </p:txBody>
      </p:sp>
    </p:spTree>
  </p:cSld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8000">
                <a:solidFill>
                  <a:srgbClr val="000000"/>
                </a:solidFill>
                <a:latin typeface="Arial"/>
                <a:ea typeface="Arial"/>
              </a:rPr>
              <a:t>1 + 0,5 + 0,2 =</a:t>
            </a:r>
            <a:endParaRPr/>
          </a:p>
        </p:txBody>
      </p:sp>
    </p:spTree>
  </p:cSld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1,7</a:t>
            </a:r>
            <a:endParaRPr/>
          </a:p>
        </p:txBody>
      </p:sp>
    </p:spTree>
  </p:cSld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8000">
                <a:solidFill>
                  <a:srgbClr val="000000"/>
                </a:solidFill>
                <a:latin typeface="Arial"/>
                <a:ea typeface="Arial"/>
              </a:rPr>
              <a:t>1 + 0,7 + 0,1 =</a:t>
            </a:r>
            <a:endParaRPr/>
          </a:p>
        </p:txBody>
      </p:sp>
    </p:spTree>
  </p:cSld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1,8</a:t>
            </a:r>
            <a:endParaRPr/>
          </a:p>
        </p:txBody>
      </p:sp>
    </p:spTree>
  </p:cSld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6600">
                <a:solidFill>
                  <a:srgbClr val="000000"/>
                </a:solidFill>
                <a:latin typeface="Arial"/>
                <a:ea typeface="Arial"/>
              </a:rPr>
              <a:t>0,07 + 0,07 + 0,01 =</a:t>
            </a:r>
            <a:endParaRPr/>
          </a:p>
        </p:txBody>
      </p:sp>
    </p:spTree>
  </p:cSld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0,15</a:t>
            </a:r>
            <a:endParaRPr/>
          </a:p>
        </p:txBody>
      </p:sp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8000">
                <a:solidFill>
                  <a:srgbClr val="000000"/>
                </a:solidFill>
                <a:latin typeface="Arial"/>
                <a:ea typeface="Arial"/>
              </a:rPr>
              <a:t>0,6 + 0,4 + 0,2 =</a:t>
            </a:r>
            <a:endParaRPr/>
          </a:p>
        </p:txBody>
      </p:sp>
    </p:spTree>
  </p:cSld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8000">
                <a:solidFill>
                  <a:srgbClr val="000000"/>
                </a:solidFill>
                <a:latin typeface="Arial"/>
                <a:ea typeface="Arial"/>
              </a:rPr>
              <a:t>0,7 + 0,7 + 0,1 =</a:t>
            </a:r>
            <a:endParaRPr/>
          </a:p>
        </p:txBody>
      </p:sp>
    </p:spTree>
  </p:cSld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1,5</a:t>
            </a:r>
            <a:endParaRPr/>
          </a:p>
        </p:txBody>
      </p:sp>
    </p:spTree>
  </p:cSld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6600">
                <a:solidFill>
                  <a:srgbClr val="000000"/>
                </a:solidFill>
                <a:latin typeface="Arial"/>
                <a:ea typeface="Arial"/>
              </a:rPr>
              <a:t>0,08 + 0,06 + 0,04 =</a:t>
            </a:r>
            <a:endParaRPr/>
          </a:p>
        </p:txBody>
      </p:sp>
    </p:spTree>
  </p:cSld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0,18</a:t>
            </a:r>
            <a:endParaRPr/>
          </a:p>
        </p:txBody>
      </p:sp>
    </p:spTree>
  </p:cSld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6600">
                <a:solidFill>
                  <a:srgbClr val="000000"/>
                </a:solidFill>
                <a:latin typeface="Arial"/>
                <a:ea typeface="Arial"/>
              </a:rPr>
              <a:t>0,07 + 0,07 + 0,01 =</a:t>
            </a:r>
            <a:endParaRPr/>
          </a:p>
        </p:txBody>
      </p:sp>
    </p:spTree>
  </p:cSld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0,15</a:t>
            </a:r>
            <a:endParaRPr/>
          </a:p>
        </p:txBody>
      </p:sp>
    </p:spTree>
  </p:cSld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8000">
                <a:solidFill>
                  <a:srgbClr val="000000"/>
                </a:solidFill>
                <a:latin typeface="Arial"/>
                <a:ea typeface="Arial"/>
              </a:rPr>
              <a:t>0,7 + 0,7 + 0,1 =</a:t>
            </a:r>
            <a:endParaRPr/>
          </a:p>
        </p:txBody>
      </p:sp>
    </p:spTree>
  </p:cSld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1,5</a:t>
            </a:r>
            <a:endParaRPr/>
          </a:p>
        </p:txBody>
      </p:sp>
    </p:spTree>
  </p:cSld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8000">
                <a:solidFill>
                  <a:srgbClr val="000000"/>
                </a:solidFill>
                <a:latin typeface="Arial"/>
                <a:ea typeface="Arial"/>
              </a:rPr>
              <a:t>1 + 0,3 + 0,1 =</a:t>
            </a:r>
            <a:endParaRPr/>
          </a:p>
        </p:txBody>
      </p:sp>
    </p:spTree>
  </p:cSld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1,4</a:t>
            </a:r>
            <a:endParaRPr/>
          </a:p>
        </p:txBody>
      </p:sp>
    </p:spTree>
  </p:cSld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1,2</a:t>
            </a:r>
            <a:endParaRPr/>
          </a:p>
        </p:txBody>
      </p:sp>
    </p:spTree>
  </p:cSld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8000">
                <a:solidFill>
                  <a:srgbClr val="000000"/>
                </a:solidFill>
                <a:latin typeface="Arial"/>
                <a:ea typeface="Arial"/>
              </a:rPr>
              <a:t>0,9 + 0,5 + 0,1 =</a:t>
            </a:r>
            <a:endParaRPr/>
          </a:p>
        </p:txBody>
      </p:sp>
    </p:spTree>
  </p:cSld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1,5</a:t>
            </a:r>
            <a:endParaRPr/>
          </a:p>
        </p:txBody>
      </p:sp>
    </p:spTree>
  </p:cSld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7200">
                <a:solidFill>
                  <a:srgbClr val="000000"/>
                </a:solidFill>
                <a:latin typeface="Arial"/>
                <a:ea typeface="Arial"/>
              </a:rPr>
              <a:t>0,07 + 0,09 + 0 =</a:t>
            </a:r>
            <a:endParaRPr/>
          </a:p>
        </p:txBody>
      </p:sp>
    </p:spTree>
  </p:cSld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0,16</a:t>
            </a:r>
            <a:endParaRPr/>
          </a:p>
        </p:txBody>
      </p:sp>
    </p:spTree>
  </p:cSld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6600">
                <a:solidFill>
                  <a:srgbClr val="000000"/>
                </a:solidFill>
                <a:latin typeface="Arial"/>
                <a:ea typeface="Arial"/>
              </a:rPr>
              <a:t>0,1 + 0,04 + 0,02 =</a:t>
            </a:r>
            <a:endParaRPr/>
          </a:p>
        </p:txBody>
      </p:sp>
    </p:spTree>
  </p:cSld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0,16</a:t>
            </a:r>
            <a:endParaRPr/>
          </a:p>
        </p:txBody>
      </p:sp>
    </p:spTree>
  </p:cSld>
</p:sld>
</file>

<file path=ppt/slides/slide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CustomShape 1"/>
          <p:cNvSpPr/>
          <p:nvPr/>
        </p:nvSpPr>
        <p:spPr>
          <a:xfrm>
            <a:off x="504000" y="1872000"/>
            <a:ext cx="835092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6000">
                <a:solidFill>
                  <a:srgbClr val="000000"/>
                </a:solidFill>
                <a:latin typeface="Arial"/>
                <a:ea typeface="Arial"/>
              </a:rPr>
              <a:t>0,007 + 0,007 + 0,003 =</a:t>
            </a:r>
            <a:endParaRPr/>
          </a:p>
        </p:txBody>
      </p:sp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0,017</a:t>
            </a:r>
            <a:endParaRPr/>
          </a:p>
        </p:txBody>
      </p:sp>
    </p:spTree>
  </p:cSld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CustomShape 1"/>
          <p:cNvSpPr/>
          <p:nvPr/>
        </p:nvSpPr>
        <p:spPr>
          <a:xfrm>
            <a:off x="360000" y="1938960"/>
            <a:ext cx="842292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6000">
                <a:solidFill>
                  <a:srgbClr val="000000"/>
                </a:solidFill>
                <a:latin typeface="Arial"/>
                <a:ea typeface="Arial"/>
              </a:rPr>
              <a:t>0,006 + 0,006 + 0,002 =</a:t>
            </a:r>
            <a:endParaRPr/>
          </a:p>
        </p:txBody>
      </p:sp>
    </p:spTree>
  </p:cSld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0,014</a:t>
            </a:r>
            <a:endParaRPr/>
          </a:p>
        </p:txBody>
      </p:sp>
    </p:spTree>
  </p:cSld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8000">
                <a:solidFill>
                  <a:srgbClr val="000000"/>
                </a:solidFill>
                <a:latin typeface="Arial"/>
                <a:ea typeface="Arial"/>
              </a:rPr>
              <a:t>0,8 + 0,3 + 0,2 =</a:t>
            </a:r>
            <a:endParaRPr/>
          </a:p>
        </p:txBody>
      </p:sp>
    </p:spTree>
  </p:cSld>
</p:sld>
</file>

<file path=ppt/slides/slide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CustomShape 1"/>
          <p:cNvSpPr/>
          <p:nvPr/>
        </p:nvSpPr>
        <p:spPr>
          <a:xfrm>
            <a:off x="288000" y="2080440"/>
            <a:ext cx="835092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6000">
                <a:solidFill>
                  <a:srgbClr val="000000"/>
                </a:solidFill>
                <a:latin typeface="Arial"/>
                <a:ea typeface="Arial"/>
              </a:rPr>
              <a:t>0,010 + 0,005 + 0,001 =</a:t>
            </a:r>
            <a:endParaRPr/>
          </a:p>
        </p:txBody>
      </p:sp>
      <p:sp>
        <p:nvSpPr>
          <p:cNvPr id="96" name="CustomShape 2"/>
          <p:cNvSpPr/>
          <p:nvPr/>
        </p:nvSpPr>
        <p:spPr>
          <a:xfrm>
            <a:off x="769320" y="4136400"/>
            <a:ext cx="7770960" cy="783360"/>
          </a:xfrm>
          <a:prstGeom prst="rect">
            <a:avLst/>
          </a:prstGeom>
          <a:noFill/>
          <a:ln>
            <a:noFill/>
          </a:ln>
        </p:spPr>
      </p:sp>
    </p:spTree>
  </p:cSld>
  <p:timing>
    <p:tnLst>
      <p:par>
        <p:cTn id="9" dur="indefinite" restart="never" nodeType="tmRoot">
          <p:childTnLst>
            <p:seq>
              <p:cTn id="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0,016</a:t>
            </a:r>
            <a:endParaRPr/>
          </a:p>
        </p:txBody>
      </p:sp>
    </p:spTree>
  </p:cSld>
  <p:timing>
    <p:tnLst>
      <p:par>
        <p:cTn id="11" dur="indefinite" restart="never" nodeType="tmRoot">
          <p:childTnLst>
            <p:seq>
              <p:cTn id="1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1,3</a:t>
            </a:r>
            <a:endParaRPr/>
          </a:p>
        </p:txBody>
      </p:sp>
    </p:spTree>
  </p:cSld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8000">
                <a:solidFill>
                  <a:srgbClr val="000000"/>
                </a:solidFill>
                <a:latin typeface="Arial"/>
                <a:ea typeface="Arial"/>
              </a:rPr>
              <a:t>0,9 + 0,3 + 0,1 =</a:t>
            </a:r>
            <a:endParaRPr/>
          </a:p>
        </p:txBody>
      </p:sp>
    </p:spTree>
  </p:cSld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stomShape 1"/>
          <p:cNvSpPr/>
          <p:nvPr/>
        </p:nvSpPr>
        <p:spPr>
          <a:xfrm>
            <a:off x="685800" y="1938960"/>
            <a:ext cx="7770960" cy="115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1,3</a:t>
            </a:r>
            <a:endParaRPr/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