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51.xml.rels" ContentType="application/vnd.openxmlformats-package.relationships+xml"/>
  <Override PartName="/ppt/slides/_rels/slide50.xml.rels" ContentType="application/vnd.openxmlformats-package.relationships+xml"/>
  <Override PartName="/ppt/slides/_rels/slide12.xml.rels" ContentType="application/vnd.openxmlformats-package.relationships+xml"/>
  <Override PartName="/ppt/slides/_rels/slide44.xml.rels" ContentType="application/vnd.openxmlformats-package.relationships+xml"/>
  <Override PartName="/ppt/slides/_rels/slide11.xml.rels" ContentType="application/vnd.openxmlformats-package.relationships+xml"/>
  <Override PartName="/ppt/slides/_rels/slide43.xml.rels" ContentType="application/vnd.openxmlformats-package.relationships+xml"/>
  <Override PartName="/ppt/slides/_rels/slide10.xml.rels" ContentType="application/vnd.openxmlformats-package.relationships+xml"/>
  <Override PartName="/ppt/slides/_rels/slide42.xml.rels" ContentType="application/vnd.openxmlformats-package.relationships+xml"/>
  <Override PartName="/ppt/slides/_rels/slide41.xml.rels" ContentType="application/vnd.openxmlformats-package.relationships+xml"/>
  <Override PartName="/ppt/slides/_rels/slide40.xml.rels" ContentType="application/vnd.openxmlformats-package.relationships+xml"/>
  <Override PartName="/ppt/slides/_rels/slide7.xml.rels" ContentType="application/vnd.openxmlformats-package.relationships+xml"/>
  <Override PartName="/ppt/slides/_rels/slide39.xml.rels" ContentType="application/vnd.openxmlformats-package.relationships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49.xml.rels" ContentType="application/vnd.openxmlformats-package.relationships+xml"/>
  <Override PartName="/ppt/slides/_rels/slide24.xml.rels" ContentType="application/vnd.openxmlformats-package.relationships+xml"/>
  <Override PartName="/ppt/slides/_rels/slide48.xml.rels" ContentType="application/vnd.openxmlformats-package.relationships+xml"/>
  <Override PartName="/ppt/slides/_rels/slide38.xml.rels" ContentType="application/vnd.openxmlformats-package.relationships+xml"/>
  <Override PartName="/ppt/slides/_rels/slide6.xml.rels" ContentType="application/vnd.openxmlformats-package.relationships+xml"/>
  <Override PartName="/ppt/slides/_rels/slide55.xml.rels" ContentType="application/vnd.openxmlformats-package.relationships+xml"/>
  <Override PartName="/ppt/slides/_rels/slide23.xml.rels" ContentType="application/vnd.openxmlformats-package.relationships+xml"/>
  <Override PartName="/ppt/slides/_rels/slide47.xml.rels" ContentType="application/vnd.openxmlformats-package.relationships+xml"/>
  <Override PartName="/ppt/slides/_rels/slide37.xml.rels" ContentType="application/vnd.openxmlformats-package.relationships+xml"/>
  <Override PartName="/ppt/slides/_rels/slide5.xml.rels" ContentType="application/vnd.openxmlformats-package.relationships+xml"/>
  <Override PartName="/ppt/slides/_rels/slide54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45.xml.rels" ContentType="application/vnd.openxmlformats-package.relationships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4.xml.rels" ContentType="application/vnd.openxmlformats-package.relationships+xml"/>
  <Override PartName="/ppt/slides/_rels/slide36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46.xml.rels" ContentType="application/vnd.openxmlformats-package.relationships+xml"/>
  <Override PartName="/ppt/slides/_rels/slide53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52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5.xml" ContentType="application/vnd.openxmlformats-officedocument.presentationml.slide+xml"/>
  <Override PartName="/ppt/slides/slide53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52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51.xml" ContentType="application/vnd.openxmlformats-officedocument.presentationml.slide+xml"/>
  <Override PartName="/ppt/slides/slide26.xml" ContentType="application/vnd.openxmlformats-officedocument.presentationml.slide+xml"/>
  <Override PartName="/ppt/slides/slide2.xml" ContentType="application/vnd.openxmlformats-officedocument.presentationml.slide+xml"/>
  <Override PartName="/ppt/slides/slide50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4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3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42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4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4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9144000" cy="5145087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701800" y="1203840"/>
            <a:ext cx="3739320" cy="29836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203840"/>
            <a:ext cx="8229240" cy="2984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1583280"/>
            <a:ext cx="7771680" cy="537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2983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27626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6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203840"/>
            <a:ext cx="401580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2762640"/>
            <a:ext cx="8229240" cy="1423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1583280"/>
            <a:ext cx="7771680" cy="1159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s-ES" sz="4400">
                <a:latin typeface="Arial"/>
              </a:rPr>
              <a:t>Pulse para editar el formato del texto de título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203840"/>
            <a:ext cx="8229240" cy="29836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ES" sz="3200">
                <a:latin typeface="Arial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 sz="2800">
                <a:latin typeface="Arial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 sz="2400">
                <a:latin typeface="Arial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 sz="2000">
                <a:latin typeface="Arial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 sz="2000">
                <a:latin typeface="Arial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685800" y="143388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Fase 6</a:t>
            </a:r>
            <a:endParaRPr/>
          </a:p>
          <a:p>
            <a:pPr>
              <a:lnSpc>
                <a:spcPct val="100000"/>
              </a:lnSpc>
            </a:pPr>
            <a:r>
              <a:rPr b="1" lang="es-ES" sz="1400">
                <a:solidFill>
                  <a:srgbClr val="000000"/>
                </a:solidFill>
                <a:latin typeface="Arial"/>
                <a:ea typeface="Arial"/>
              </a:rPr>
              <a:t>Suma de centésimas incompletas más centésimas (menores de 10 centésimas)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0,27 + 0,05 =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0,32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0,55 + 0,06 =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0,61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0,76 + 0,05 =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0,81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 + 0,08 =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0,56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0,67 + 0,09 =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0,76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685800" y="1433880"/>
            <a:ext cx="7771680" cy="166428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0,15 + 0,03 =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0,72 + 0,08  =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0,80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+ 0,35 =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0,64 + 0,04 =</a:t>
            </a:r>
            <a:endParaRPr/>
          </a:p>
        </p:txBody>
      </p:sp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0,68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0,79 + 0,09 =</a:t>
            </a:r>
            <a:endParaRPr/>
          </a:p>
        </p:txBody>
      </p:sp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0,88</a:t>
            </a:r>
            <a:endParaRPr/>
          </a:p>
        </p:txBody>
      </p:sp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0,37 + 0,04 =</a:t>
            </a:r>
            <a:endParaRPr/>
          </a:p>
        </p:txBody>
      </p:sp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0,41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0,18</a:t>
            </a:r>
            <a:endParaRPr/>
          </a:p>
        </p:txBody>
      </p:sp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0,54 + 0,08 =</a:t>
            </a:r>
            <a:endParaRPr/>
          </a:p>
        </p:txBody>
      </p:sp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0,62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0,87 + 0,05 =</a:t>
            </a:r>
            <a:endParaRPr/>
          </a:p>
        </p:txBody>
      </p:sp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0,92</a:t>
            </a:r>
            <a:endParaRPr/>
          </a:p>
        </p:txBody>
      </p:sp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0,92 + 0,09 =</a:t>
            </a:r>
            <a:endParaRPr/>
          </a:p>
        </p:txBody>
      </p:sp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1,01</a:t>
            </a:r>
            <a:endParaRPr/>
          </a:p>
        </p:txBody>
      </p:sp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0,29 + 0,09 =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0,38</a:t>
            </a:r>
            <a:endParaRPr/>
          </a:p>
        </p:txBody>
      </p:sp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0,86 + 0,07 =</a:t>
            </a:r>
            <a:endParaRPr/>
          </a:p>
        </p:txBody>
      </p:sp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0,93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0,23 + 0,08 =</a:t>
            </a:r>
            <a:endParaRPr/>
          </a:p>
        </p:txBody>
      </p:sp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0,48 + 0,06 =</a:t>
            </a:r>
            <a:endParaRPr/>
          </a:p>
        </p:txBody>
      </p:sp>
    </p:spTree>
  </p:cSld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0,54</a:t>
            </a:r>
            <a:endParaRPr/>
          </a:p>
        </p:txBody>
      </p:sp>
    </p:spTree>
  </p:cSld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0,59 + 0,08 =</a:t>
            </a:r>
            <a:endParaRPr/>
          </a:p>
        </p:txBody>
      </p:sp>
    </p:spTree>
  </p:cSld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0,67</a:t>
            </a:r>
            <a:endParaRPr/>
          </a:p>
        </p:txBody>
      </p:sp>
    </p:spTree>
  </p:cSld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0,83 + 0,09 =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0,92</a:t>
            </a:r>
            <a:endParaRPr/>
          </a:p>
        </p:txBody>
      </p:sp>
    </p:spTree>
  </p:cSld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+ 0,37 =</a:t>
            </a:r>
            <a:endParaRPr/>
          </a:p>
        </p:txBody>
      </p:sp>
    </p:spTree>
  </p:cSld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0,43</a:t>
            </a:r>
            <a:endParaRPr/>
          </a:p>
        </p:txBody>
      </p:sp>
    </p:spTree>
  </p:cSld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0,06 + 77 =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0,83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0,31</a:t>
            </a:r>
            <a:endParaRPr/>
          </a:p>
        </p:txBody>
      </p:sp>
    </p:spTree>
  </p:cSld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0,04 + 0,86 =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0,90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0,07 + 0,25 =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0,32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0,67 + 0,07 =</a:t>
            </a:r>
            <a:endParaRPr/>
          </a:p>
        </p:txBody>
      </p:sp>
    </p:spTree>
  </p:cSld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0,74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0,34 + 0,06 =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0,40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0,46 + 0,06 =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685800" y="1938960"/>
            <a:ext cx="7771680" cy="1159200"/>
          </a:xfrm>
          <a:prstGeom prst="rect">
            <a:avLst/>
          </a:prstGeom>
          <a:noFill/>
          <a:ln>
            <a:noFill/>
          </a:ln>
        </p:spPr>
        <p:txBody>
          <a:bodyPr lIns="90000" rIns="90000" tIns="91440" bIns="91440" anchor="b"/>
          <a:p>
            <a:pPr>
              <a:lnSpc>
                <a:spcPct val="100000"/>
              </a:lnSpc>
            </a:pPr>
            <a:r>
              <a:rPr b="1" lang="es-ES" sz="9600">
                <a:solidFill>
                  <a:srgbClr val="000000"/>
                </a:solidFill>
                <a:latin typeface="Arial"/>
                <a:ea typeface="Arial"/>
              </a:rPr>
              <a:t>0,52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