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888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1</a:t>
            </a:r>
            <a:endParaRPr/>
          </a:p>
          <a:p>
            <a:pPr>
              <a:lnSpc>
                <a:spcPct val="100000"/>
              </a:lnSpc>
            </a:pPr>
            <a:r>
              <a:rPr b="1" lang="es-ES" sz="1600">
                <a:solidFill>
                  <a:srgbClr val="000000"/>
                </a:solidFill>
                <a:latin typeface="Arial"/>
                <a:ea typeface="Arial"/>
              </a:rPr>
              <a:t>Combinaciones de dos números decimales hasta la unidad, décima o centésima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 + 0,1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 + 0,2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0,08 + 0 =</a:t>
            </a:r>
            <a:endParaRPr/>
          </a:p>
        </p:txBody>
      </p:sp>
      <p:sp>
        <p:nvSpPr>
          <p:cNvPr id="86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0,08</a:t>
            </a:r>
            <a:endParaRPr/>
          </a:p>
        </p:txBody>
      </p:sp>
      <p:sp>
        <p:nvSpPr>
          <p:cNvPr id="88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 + 0,04 =</a:t>
            </a:r>
            <a:endParaRPr/>
          </a:p>
        </p:txBody>
      </p:sp>
      <p:sp>
        <p:nvSpPr>
          <p:cNvPr id="90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CustomShape 2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0,03 + 0,04 =</a:t>
            </a:r>
            <a:endParaRPr/>
          </a:p>
        </p:txBody>
      </p:sp>
      <p:sp>
        <p:nvSpPr>
          <p:cNvPr id="94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  <p:sp>
        <p:nvSpPr>
          <p:cNvPr id="96" name="CustomShape 2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0,07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58328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 + 0,3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 + 0,08 =</a:t>
            </a:r>
            <a:endParaRPr/>
          </a:p>
        </p:txBody>
      </p:sp>
      <p:sp>
        <p:nvSpPr>
          <p:cNvPr id="98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  <p:sp>
        <p:nvSpPr>
          <p:cNvPr id="100" name="CustomShape 2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0,09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0,04 + 0,06 =</a:t>
            </a:r>
            <a:endParaRPr/>
          </a:p>
        </p:txBody>
      </p:sp>
      <p:sp>
        <p:nvSpPr>
          <p:cNvPr id="102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  <p:sp>
        <p:nvSpPr>
          <p:cNvPr id="104" name="CustomShape 2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0,07 + 0,03 =</a:t>
            </a:r>
            <a:endParaRPr/>
          </a:p>
        </p:txBody>
      </p:sp>
      <p:sp>
        <p:nvSpPr>
          <p:cNvPr id="106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</a:t>
            </a:r>
            <a:endParaRPr/>
          </a:p>
        </p:txBody>
      </p:sp>
      <p:sp>
        <p:nvSpPr>
          <p:cNvPr id="108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0,08 + 0,01 =</a:t>
            </a:r>
            <a:endParaRPr/>
          </a:p>
        </p:txBody>
      </p:sp>
      <p:sp>
        <p:nvSpPr>
          <p:cNvPr id="110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0,09</a:t>
            </a:r>
            <a:endParaRPr/>
          </a:p>
        </p:txBody>
      </p:sp>
      <p:sp>
        <p:nvSpPr>
          <p:cNvPr id="112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 + 0,5 =</a:t>
            </a:r>
            <a:endParaRPr/>
          </a:p>
        </p:txBody>
      </p:sp>
      <p:sp>
        <p:nvSpPr>
          <p:cNvPr id="114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</a:t>
            </a:r>
            <a:endParaRPr/>
          </a:p>
        </p:txBody>
      </p:sp>
      <p:sp>
        <p:nvSpPr>
          <p:cNvPr id="116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0,02 + 0,03 =</a:t>
            </a:r>
            <a:endParaRPr/>
          </a:p>
        </p:txBody>
      </p:sp>
      <p:sp>
        <p:nvSpPr>
          <p:cNvPr id="118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0,05</a:t>
            </a:r>
            <a:endParaRPr/>
          </a:p>
        </p:txBody>
      </p:sp>
      <p:sp>
        <p:nvSpPr>
          <p:cNvPr id="120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 + 0,3 =</a:t>
            </a:r>
            <a:endParaRPr/>
          </a:p>
        </p:txBody>
      </p:sp>
      <p:sp>
        <p:nvSpPr>
          <p:cNvPr id="122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</a:t>
            </a:r>
            <a:endParaRPr/>
          </a:p>
        </p:txBody>
      </p:sp>
      <p:sp>
        <p:nvSpPr>
          <p:cNvPr id="124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 + 0,5 =</a:t>
            </a:r>
            <a:endParaRPr/>
          </a:p>
        </p:txBody>
      </p:sp>
      <p:sp>
        <p:nvSpPr>
          <p:cNvPr id="126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</a:t>
            </a:r>
            <a:endParaRPr/>
          </a:p>
        </p:txBody>
      </p:sp>
      <p:sp>
        <p:nvSpPr>
          <p:cNvPr id="128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0,05 + 0,05 =</a:t>
            </a:r>
            <a:endParaRPr/>
          </a:p>
        </p:txBody>
      </p:sp>
      <p:sp>
        <p:nvSpPr>
          <p:cNvPr id="130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</a:t>
            </a:r>
            <a:endParaRPr/>
          </a:p>
        </p:txBody>
      </p:sp>
      <p:sp>
        <p:nvSpPr>
          <p:cNvPr id="132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0,04 + 0,04 =</a:t>
            </a:r>
            <a:endParaRPr/>
          </a:p>
        </p:txBody>
      </p:sp>
      <p:sp>
        <p:nvSpPr>
          <p:cNvPr id="134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  <p:sp>
        <p:nvSpPr>
          <p:cNvPr id="136" name="CustomShape 2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0,08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 + 0,2 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 + 0,4 =</a:t>
            </a:r>
            <a:endParaRPr/>
          </a:p>
        </p:txBody>
      </p:sp>
      <p:sp>
        <p:nvSpPr>
          <p:cNvPr id="138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  <p:sp>
        <p:nvSpPr>
          <p:cNvPr id="140" name="CustomShape 2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 + 0,8 =</a:t>
            </a:r>
            <a:endParaRPr/>
          </a:p>
        </p:txBody>
      </p:sp>
      <p:sp>
        <p:nvSpPr>
          <p:cNvPr id="142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  <p:sp>
        <p:nvSpPr>
          <p:cNvPr id="144" name="CustomShape 2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0,01 + 0,09 =</a:t>
            </a:r>
            <a:endParaRPr/>
          </a:p>
        </p:txBody>
      </p:sp>
      <p:sp>
        <p:nvSpPr>
          <p:cNvPr id="146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  <p:sp>
        <p:nvSpPr>
          <p:cNvPr id="148" name="CustomShape 2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 + 0,7 =</a:t>
            </a:r>
            <a:endParaRPr/>
          </a:p>
        </p:txBody>
      </p:sp>
      <p:sp>
        <p:nvSpPr>
          <p:cNvPr id="150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</a:t>
            </a:r>
            <a:endParaRPr/>
          </a:p>
        </p:txBody>
      </p:sp>
      <p:sp>
        <p:nvSpPr>
          <p:cNvPr id="152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 + 0,04 =</a:t>
            </a:r>
            <a:endParaRPr/>
          </a:p>
        </p:txBody>
      </p:sp>
      <p:sp>
        <p:nvSpPr>
          <p:cNvPr id="154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  <p:sp>
        <p:nvSpPr>
          <p:cNvPr id="156" name="CustomShape 2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0,05 + 0,02 =</a:t>
            </a:r>
            <a:endParaRPr/>
          </a:p>
        </p:txBody>
      </p:sp>
      <p:sp>
        <p:nvSpPr>
          <p:cNvPr id="158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  <p:sp>
        <p:nvSpPr>
          <p:cNvPr id="160" name="CustomShape 2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0,07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0,001 + 0,007 =</a:t>
            </a:r>
            <a:endParaRPr/>
          </a:p>
        </p:txBody>
      </p:sp>
      <p:sp>
        <p:nvSpPr>
          <p:cNvPr id="162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  <p:sp>
        <p:nvSpPr>
          <p:cNvPr id="164" name="CustomShape 2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0,008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0,03 + 0,03 =</a:t>
            </a:r>
            <a:endParaRPr/>
          </a:p>
        </p:txBody>
      </p:sp>
      <p:sp>
        <p:nvSpPr>
          <p:cNvPr id="166" name="CustomShape 2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769320" y="4136400"/>
            <a:ext cx="7769880" cy="782280"/>
          </a:xfrm>
          <a:prstGeom prst="rect">
            <a:avLst/>
          </a:prstGeom>
          <a:noFill/>
          <a:ln>
            <a:noFill/>
          </a:ln>
        </p:spPr>
      </p:sp>
      <p:sp>
        <p:nvSpPr>
          <p:cNvPr id="168" name="CustomShape 2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 + 0,3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 + 0,3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938960"/>
            <a:ext cx="7769880" cy="11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