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096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3</a:t>
            </a:r>
            <a:endParaRPr/>
          </a:p>
          <a:p>
            <a:r>
              <a:rPr b="1" lang="es-ES" sz="1400">
                <a:solidFill>
                  <a:srgbClr val="000000"/>
                </a:solidFill>
                <a:latin typeface="Verdana"/>
                <a:ea typeface="Verdana"/>
              </a:rPr>
              <a:t>Unidad completa o cantidad decimal completa más unidad decimal inferior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+ 0,6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+ 0,8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+ 0,6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+ 0,07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1,07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+ 0,06 =</a:t>
            </a:r>
            <a:endParaRPr/>
          </a:p>
        </p:txBody>
      </p:sp>
      <p:sp>
        <p:nvSpPr>
          <p:cNvPr id="54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4,06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096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+ 0,5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+ 0,07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3,07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+ 0,08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62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5,08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+ 0,9 =</a:t>
            </a:r>
            <a:endParaRPr/>
          </a:p>
        </p:txBody>
      </p:sp>
      <p:sp>
        <p:nvSpPr>
          <p:cNvPr id="64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6,9</a:t>
            </a:r>
            <a:endParaRPr/>
          </a:p>
        </p:txBody>
      </p:sp>
      <p:sp>
        <p:nvSpPr>
          <p:cNvPr id="6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+ 0,03 =</a:t>
            </a:r>
            <a:endParaRPr/>
          </a:p>
        </p:txBody>
      </p:sp>
      <p:sp>
        <p:nvSpPr>
          <p:cNvPr id="68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2,03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+ 0,2 =</a:t>
            </a:r>
            <a:endParaRPr/>
          </a:p>
        </p:txBody>
      </p:sp>
      <p:sp>
        <p:nvSpPr>
          <p:cNvPr id="71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+ 0,08 =</a:t>
            </a:r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2,08</a:t>
            </a:r>
            <a:endParaRPr/>
          </a:p>
        </p:txBody>
      </p:sp>
      <p:sp>
        <p:nvSpPr>
          <p:cNvPr id="7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+ 0,001 =</a:t>
            </a:r>
            <a:endParaRPr/>
          </a:p>
        </p:txBody>
      </p:sp>
      <p:sp>
        <p:nvSpPr>
          <p:cNvPr id="78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6,001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+ 0,009 =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1,009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+ 0,06 =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3,06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+ 0,003 =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5,003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+ 0,4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+ 0,8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94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2,8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+ 0,05 =</a:t>
            </a:r>
            <a:endParaRPr/>
          </a:p>
        </p:txBody>
      </p:sp>
      <p:sp>
        <p:nvSpPr>
          <p:cNvPr id="9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98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7,05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 + 0,04 =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8,04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 + 0,2 =</a:t>
            </a:r>
            <a:endParaRPr/>
          </a:p>
        </p:txBody>
      </p:sp>
      <p:sp>
        <p:nvSpPr>
          <p:cNvPr id="104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9,2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+ 0,005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1,005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+ 0,7 =</a:t>
            </a:r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2,7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+ 0,08 =</a:t>
            </a:r>
            <a:endParaRPr/>
          </a:p>
        </p:txBody>
      </p:sp>
      <p:sp>
        <p:nvSpPr>
          <p:cNvPr id="113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3,08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+ 0,006 =</a:t>
            </a:r>
            <a:endParaRPr/>
          </a:p>
        </p:txBody>
      </p:sp>
      <p:sp>
        <p:nvSpPr>
          <p:cNvPr id="117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7,006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+ 0,2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+ 0,1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