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68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68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11</a:t>
            </a:r>
            <a:r>
              <a:rPr b="1" lang="es-ES" sz="2400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Unidades con centésimas incompletas más centésimas incompletas.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5,62 + 0,50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6,12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6,13 + 0,72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6,85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7,02 + 0,37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7,39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8,23 + 0,64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8,87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9,15 + 0,53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9,68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1,42 + 0,23 =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1,42 + 0,45 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1,87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3,06 + 0,44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3,50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2,35 + 0,33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2,68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5,06 + 0,72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5,78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4,16 + 0,22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4,38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1,65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7,05 + 0,95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6,21 + 0,76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6,97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9,02 + 0,54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9,56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8,42 + 0,27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8,69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1,85 + 0,12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1,97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2,21 + 0,43 =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3,47 + 0,22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3,69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5,14 + 0,45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5,59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7,16 + 0,34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7,50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9,25 + 0,51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9,76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2,64 + 0,32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2,96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2,64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4,32 + 0,37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4,69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6,36 + 0,24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6,60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8,51 + 0,49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3,41 + 0,22 =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3,63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4,22 + 0,35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4,57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