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63.xml.rels" ContentType="application/vnd.openxmlformats-package.relationships+xml"/>
  <Override PartName="/ppt/slides/_rels/slide62.xml.rels" ContentType="application/vnd.openxmlformats-package.relationships+xml"/>
  <Override PartName="/ppt/slides/_rels/slide61.xml.rels" ContentType="application/vnd.openxmlformats-package.relationships+xml"/>
  <Override PartName="/ppt/slides/_rels/slide60.xml.rels" ContentType="application/vnd.openxmlformats-package.relationships+xml"/>
  <Override PartName="/ppt/slides/_rels/slide59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56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57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57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685800" y="1433880"/>
            <a:ext cx="7770960" cy="166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2.4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1400">
                <a:solidFill>
                  <a:srgbClr val="000000"/>
                </a:solidFill>
                <a:latin typeface="Verdana"/>
                <a:ea typeface="Verdana"/>
              </a:rPr>
              <a:t>Tres dígitos rebasando la unidad, décima y centésima en las dos combinaciones.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0,8 + 0,6 + 0,7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2,1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0,9 + 0,5 + 0,8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2,2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1 + 0,5 + 0,6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2,1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0,7 + 0,4 + 0,7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53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0,6 + 0,6 + 0,6 =</a:t>
            </a:r>
            <a:endParaRPr/>
          </a:p>
        </p:txBody>
      </p:sp>
      <p:sp>
        <p:nvSpPr>
          <p:cNvPr id="55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57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685800" y="1433880"/>
            <a:ext cx="7770960" cy="166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0,8 + 0,5 + 0,6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0,7 + 0,7 + 0,7 =</a:t>
            </a:r>
            <a:endParaRPr/>
          </a:p>
        </p:txBody>
      </p:sp>
      <p:sp>
        <p:nvSpPr>
          <p:cNvPr id="59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2,1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0,07 + 0,07 + 0,07 =</a:t>
            </a:r>
            <a:endParaRPr/>
          </a:p>
        </p:txBody>
      </p:sp>
      <p:sp>
        <p:nvSpPr>
          <p:cNvPr id="62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0,21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0,8 + 0,8 + 0,8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2,4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0,9 + 0,9 + 0,9 =</a:t>
            </a:r>
            <a:endParaRPr/>
          </a:p>
        </p:txBody>
      </p:sp>
      <p:sp>
        <p:nvSpPr>
          <p:cNvPr id="68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2,7</a:t>
            </a:r>
            <a:endParaRPr/>
          </a:p>
        </p:txBody>
      </p:sp>
      <p:sp>
        <p:nvSpPr>
          <p:cNvPr id="70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0,09 + 0,09 + 0,09 =</a:t>
            </a:r>
            <a:endParaRPr/>
          </a:p>
        </p:txBody>
      </p:sp>
      <p:sp>
        <p:nvSpPr>
          <p:cNvPr id="72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0,27</a:t>
            </a:r>
            <a:endParaRPr/>
          </a:p>
        </p:txBody>
      </p:sp>
      <p:sp>
        <p:nvSpPr>
          <p:cNvPr id="74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1,9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0,8 + 0,8 + 0,2 =</a:t>
            </a:r>
            <a:endParaRPr/>
          </a:p>
        </p:txBody>
      </p:sp>
      <p:sp>
        <p:nvSpPr>
          <p:cNvPr id="76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0,07 + 0,07 + 0,03 =</a:t>
            </a:r>
            <a:endParaRPr/>
          </a:p>
        </p:txBody>
      </p:sp>
      <p:sp>
        <p:nvSpPr>
          <p:cNvPr id="79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0,17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0,08 + 0,08 + 0,05 =</a:t>
            </a:r>
            <a:endParaRPr/>
          </a:p>
        </p:txBody>
      </p:sp>
      <p:sp>
        <p:nvSpPr>
          <p:cNvPr id="82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0,21</a:t>
            </a:r>
            <a:endParaRPr/>
          </a:p>
        </p:txBody>
      </p:sp>
      <p:sp>
        <p:nvSpPr>
          <p:cNvPr id="84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0,09 + 0,09 + 0,02 =</a:t>
            </a:r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0,7 + 0,7 + 0,8 =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2,2</a:t>
            </a:r>
            <a:endParaRPr/>
          </a:p>
        </p:txBody>
      </p:sp>
      <p:sp>
        <p:nvSpPr>
          <p:cNvPr id="91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0,6 + 0,4 + 0,7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0,08 + 0,08 + 0,06 =</a:t>
            </a:r>
            <a:endParaRPr/>
          </a:p>
        </p:txBody>
      </p:sp>
      <p:sp>
        <p:nvSpPr>
          <p:cNvPr id="93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0,22</a:t>
            </a:r>
            <a:endParaRPr/>
          </a:p>
        </p:txBody>
      </p:sp>
      <p:sp>
        <p:nvSpPr>
          <p:cNvPr id="95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0,9 + 0,9 + 0,3 =</a:t>
            </a:r>
            <a:endParaRPr/>
          </a:p>
        </p:txBody>
      </p:sp>
      <p:sp>
        <p:nvSpPr>
          <p:cNvPr id="97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2,1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0,08 + 0,06 + 0,08 =</a:t>
            </a:r>
            <a:endParaRPr/>
          </a:p>
        </p:txBody>
      </p:sp>
      <p:sp>
        <p:nvSpPr>
          <p:cNvPr id="101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0,22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0,9 + 0,5 + 0,9 =</a:t>
            </a:r>
            <a:endParaRPr/>
          </a:p>
        </p:txBody>
      </p:sp>
      <p:sp>
        <p:nvSpPr>
          <p:cNvPr id="105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107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2,3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0,09 + 0,06 + 0,09 =</a:t>
            </a:r>
            <a:endParaRPr/>
          </a:p>
        </p:txBody>
      </p:sp>
      <p:sp>
        <p:nvSpPr>
          <p:cNvPr id="109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111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0,24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1,7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0,7 + 0,9 + 0,5 =</a:t>
            </a:r>
            <a:endParaRPr/>
          </a:p>
        </p:txBody>
      </p:sp>
      <p:sp>
        <p:nvSpPr>
          <p:cNvPr id="113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2,1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288000" y="1938960"/>
            <a:ext cx="849528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0,006 + 0,005 + 0,007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0,018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360000" y="1938960"/>
            <a:ext cx="856728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0,007 + 0,009 + 0,007 =</a:t>
            </a:r>
            <a:endParaRPr/>
          </a:p>
        </p:txBody>
      </p:sp>
      <p:sp>
        <p:nvSpPr>
          <p:cNvPr id="118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0,023</a:t>
            </a:r>
            <a:endParaRPr/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432000" y="1938960"/>
            <a:ext cx="835128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0,006 + 0,008 + 0,006 =</a:t>
            </a:r>
            <a:endParaRPr/>
          </a:p>
        </p:txBody>
      </p:sp>
      <p:sp>
        <p:nvSpPr>
          <p:cNvPr id="122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  <p:sp>
        <p:nvSpPr>
          <p:cNvPr id="124" name="CustomShape 2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0,020</a:t>
            </a:r>
            <a:endParaRPr/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432000" y="1944000"/>
            <a:ext cx="835128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0,008 + 0,005 + 0,008 =</a:t>
            </a:r>
            <a:endParaRPr/>
          </a:p>
        </p:txBody>
      </p:sp>
      <p:sp>
        <p:nvSpPr>
          <p:cNvPr id="126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0,021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0,8 + 0,4 + 0,7 =</a:t>
            </a:r>
            <a:endParaRPr/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432000" y="1944000"/>
            <a:ext cx="835128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0,08 + 0,05 + 0,08 =</a:t>
            </a:r>
            <a:endParaRPr/>
          </a:p>
        </p:txBody>
      </p:sp>
      <p:sp>
        <p:nvSpPr>
          <p:cNvPr id="129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0,21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432000" y="1944000"/>
            <a:ext cx="835128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0,8 + 0,5 + 0,8 =</a:t>
            </a:r>
            <a:endParaRPr/>
          </a:p>
        </p:txBody>
      </p:sp>
      <p:sp>
        <p:nvSpPr>
          <p:cNvPr id="132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2,1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1,9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0,9 + 0,3 + 0,8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