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35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2160" y="1203480"/>
            <a:ext cx="3738600" cy="29829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3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1680" cy="5376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7</a:t>
            </a:r>
            <a:endParaRPr/>
          </a:p>
          <a:p>
            <a:pPr>
              <a:lnSpc>
                <a:spcPct val="100000"/>
              </a:lnSpc>
            </a:pPr>
            <a:r>
              <a:rPr b="1" lang="es-ES" sz="1400">
                <a:solidFill>
                  <a:srgbClr val="000000"/>
                </a:solidFill>
                <a:latin typeface="Arial"/>
                <a:ea typeface="Arial"/>
              </a:rPr>
              <a:t>Suma de décimas / centésimas incompletas más décimas / centésimas incompletas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0,27 + 0,15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0,42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0,55 + 0,16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0,71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7,6 + 1,5 =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9,1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4,8 + 2,8 =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7,6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0,67 + 0,19 =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0,86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685800" y="1433880"/>
            <a:ext cx="7771680" cy="166392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0,15 + 0,12 =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0,42 + 0,38  =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0,80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2,7 + 3,5 =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6,2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6,4 + 1,7 =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8,1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0,79 + 0,19 =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0,98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0,37 + 0,17 =</a:t>
            </a:r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0,54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0,27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0,54 + 0,28 =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0,82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8,7 + 1,5 =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10,2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9,2 + 2,9 =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12,1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2,9 + 2,9 =</a:t>
            </a: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5,8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8,6 + 1,7 =</a:t>
            </a:r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10,3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0,23 + 0,18 =</a:t>
            </a:r>
            <a:endParaRPr/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0,48 + 0,26 =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0,74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5,9 + 1,8 =</a:t>
            </a:r>
            <a:endParaRPr/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7,7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8,1 + 2,9 =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11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1,6 + 3,7 =</a:t>
            </a:r>
            <a:endParaRPr/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5,3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0,26 + 0,77 =</a:t>
            </a:r>
            <a:endParaRPr/>
          </a:p>
        </p:txBody>
      </p:sp>
    </p:spTree>
  </p:cSld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1,03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0,41</a:t>
            </a:r>
            <a:endParaRPr/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0,34 + 0,56 =</a:t>
            </a:r>
            <a:endParaRPr/>
          </a:p>
        </p:txBody>
      </p:sp>
    </p:spTree>
  </p:cSld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0,90</a:t>
            </a:r>
            <a:endParaRPr/>
          </a:p>
        </p:txBody>
      </p:sp>
    </p:spTree>
  </p:cSld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4,7 + 2,5 =</a:t>
            </a:r>
            <a:endParaRPr/>
          </a:p>
        </p:txBody>
      </p:sp>
    </p:spTree>
  </p:cSld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7,2</a:t>
            </a:r>
            <a:endParaRPr/>
          </a:p>
        </p:txBody>
      </p:sp>
    </p:spTree>
  </p:cSld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6,2 + 5,7 =</a:t>
            </a:r>
            <a:endParaRPr/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11,9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3,4 + 1,6 =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5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4,6 + 2,6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7,2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