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520" y="1203120"/>
            <a:ext cx="3738240" cy="298260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520" y="1203120"/>
            <a:ext cx="3738240" cy="29826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888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32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685800" y="1433880"/>
            <a:ext cx="7771320" cy="16635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5 </a:t>
            </a:r>
            <a:endParaRPr/>
          </a:p>
          <a:p>
            <a:pPr>
              <a:lnSpc>
                <a:spcPct val="100000"/>
              </a:lnSpc>
            </a:pPr>
            <a:r>
              <a:rPr b="1" lang="es-ES" sz="1400">
                <a:solidFill>
                  <a:srgbClr val="000000"/>
                </a:solidFill>
                <a:latin typeface="Verdana"/>
                <a:ea typeface="Verdana"/>
              </a:rPr>
              <a:t>Suma de décimas o centésimas completas más centésimas incompletas.</a:t>
            </a:r>
            <a:endParaRPr/>
          </a:p>
          <a:p>
            <a:pPr>
              <a:lnSpc>
                <a:spcPct val="100000"/>
              </a:lnSpc>
            </a:pPr>
            <a:r>
              <a:rPr b="1" lang="es-ES" sz="1400">
                <a:solidFill>
                  <a:srgbClr val="000000"/>
                </a:solidFill>
                <a:latin typeface="Verdana"/>
                <a:ea typeface="Verdana"/>
              </a:rPr>
              <a:t>Suma de milésimas incompletas con milésimas incompletas (menores de 100 milésimas)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 + 0,32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0,62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 + 0,26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0,76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 + 0,24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0,94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 + 0,28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0,68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 + 0,19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0,79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685800" y="1433880"/>
            <a:ext cx="7771320" cy="16635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0,10 + 0,15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 + 0,21 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0,91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 + 0,32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1,02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 + 0,64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1,24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 + 0,73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1,43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 + 0,48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1,08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0,25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 + 0,56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1,26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 + 0,35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1,15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 + 0,42=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1,32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 + 0,33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1,23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 + 0,54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1,34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0,20 + 0,18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 + 0,66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1,56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 + 0,98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1,68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 + 0,29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1,09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 + 0,37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0,97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 + 0,85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1,75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0,38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0,040 + 0,046 =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0,086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0,040 + 0,025 =</a:t>
            </a:r>
            <a:endParaRPr/>
          </a:p>
        </p:txBody>
      </p:sp>
      <p:sp>
        <p:nvSpPr>
          <p:cNvPr id="88" name="CustomShape 2"/>
          <p:cNvSpPr/>
          <p:nvPr/>
        </p:nvSpPr>
        <p:spPr>
          <a:xfrm>
            <a:off x="769320" y="4136400"/>
            <a:ext cx="7771320" cy="78372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0,065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0,070 + 0,019 =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0,089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 + 0,21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0,51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 + 0,13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0,53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