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8 </a:t>
            </a:r>
            <a:endParaRPr/>
          </a:p>
          <a:p>
            <a:r>
              <a:rPr b="1" lang="es-ES" sz="1600">
                <a:solidFill>
                  <a:srgbClr val="000000"/>
                </a:solidFill>
                <a:latin typeface="Arial"/>
                <a:ea typeface="Arial"/>
              </a:rPr>
              <a:t>Unidades completas más décimas / centésimas completas más centésimas incompletas, o centésimas completas más milésimas incompletas 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5 + 0,70+0,05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5,75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6 + 0,10 + 0,08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6,18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7 + 0,40+ 0,09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7,49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8 + 0,90+ 0,08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8,98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9 + 0,30 + 0,07 =</a:t>
            </a:r>
            <a:endParaRPr/>
          </a:p>
        </p:txBody>
      </p:sp>
      <p:sp>
        <p:nvSpPr>
          <p:cNvPr id="54" name="CustomShape 2"/>
          <p:cNvSpPr/>
          <p:nvPr/>
        </p:nvSpPr>
        <p:spPr>
          <a:xfrm>
            <a:off x="769320" y="4136400"/>
            <a:ext cx="7771680" cy="78408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9,37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1+ 0,20 + 0,08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 + 0,83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1,83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 + 0,55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3,55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 + 0,74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2,74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 + 0,027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5,027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 + 0,056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4,056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1,28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 + 0,028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7,028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 +0,73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6,73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 + 0,34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9,34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 + 0,29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8,29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1 + 0,50 + 0,07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1,57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2 + 0,30 + 0,05=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3 + 0,80 + 0,02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3,82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5 + 0,60 + 0,09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5,69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7 + 0,10 + 0,03=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7,13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6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9 + 0,30 + 0,01=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9,31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2 + 0,60 + 0,07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2,67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2,35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4 + 0,50 + 0,04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4,54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6 + 0,90 + 0,02 =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6,92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7200">
                <a:solidFill>
                  <a:srgbClr val="000000"/>
                </a:solidFill>
                <a:latin typeface="Arial"/>
                <a:ea typeface="Arial"/>
              </a:rPr>
              <a:t>8 + 0,50 + 0,03 =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8,53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3 +0,40 + 0,06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3,46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8000">
                <a:solidFill>
                  <a:srgbClr val="000000"/>
                </a:solidFill>
                <a:latin typeface="Arial"/>
                <a:ea typeface="Arial"/>
              </a:rPr>
              <a:t>4 + 0,20 +0,02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4,22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