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520" y="1203120"/>
            <a:ext cx="3738240" cy="298260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520" y="1203120"/>
            <a:ext cx="3738240" cy="29826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32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32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320" cy="166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4</a:t>
            </a:r>
            <a:endParaRPr/>
          </a:p>
          <a:p>
            <a:pPr>
              <a:lnSpc>
                <a:spcPct val="100000"/>
              </a:lnSpc>
            </a:pPr>
            <a:r>
              <a:rPr lang="es-ES" sz="1200">
                <a:solidFill>
                  <a:srgbClr val="000000"/>
                </a:solidFill>
                <a:latin typeface="Verdana"/>
                <a:ea typeface="Verdana"/>
              </a:rPr>
              <a:t>Suma de décimas, centésimas o milésimas completas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+ 0,30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 + 0,2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+ 0,2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+ 0,2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+ 0,01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320" cy="166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0,10 + 0,30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0,20 + 0,70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0,30 + 0,70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+ 0,60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1,20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+ 0,70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1,40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+ 0,40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+ 0,50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1,20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+ 0,30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1,10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+ 0,40=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1,30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+ 0,30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1,20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 + 0,5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769320" y="4136400"/>
            <a:ext cx="7771320" cy="78372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CustomShape 2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 + 0,1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 + 0,6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0,70 + 0,90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1,60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 + 0,20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0,60 + 0,30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 + 0,80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1,70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+ 0,40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+ 0,2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0,070 + 0,010 =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769320" y="4136400"/>
            <a:ext cx="7771320" cy="78372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0,080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 + 0,20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 + 0,10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1320" cy="1158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0,50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