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51.xml.rels" ContentType="application/vnd.openxmlformats-package.relationships+xml"/>
  <Override PartName="/ppt/slides/_rels/slide50.xml.rels" ContentType="application/vnd.openxmlformats-package.relationships+xml"/>
  <Override PartName="/ppt/slides/_rels/slide12.xml.rels" ContentType="application/vnd.openxmlformats-package.relationships+xml"/>
  <Override PartName="/ppt/slides/_rels/slide44.xml.rels" ContentType="application/vnd.openxmlformats-package.relationships+xml"/>
  <Override PartName="/ppt/slides/_rels/slide11.xml.rels" ContentType="application/vnd.openxmlformats-package.relationships+xml"/>
  <Override PartName="/ppt/slides/_rels/slide43.xml.rels" ContentType="application/vnd.openxmlformats-package.relationships+xml"/>
  <Override PartName="/ppt/slides/_rels/slide10.xml.rels" ContentType="application/vnd.openxmlformats-package.relationships+xml"/>
  <Override PartName="/ppt/slides/_rels/slide42.xml.rels" ContentType="application/vnd.openxmlformats-package.relationships+xml"/>
  <Override PartName="/ppt/slides/_rels/slide41.xml.rels" ContentType="application/vnd.openxmlformats-package.relationships+xml"/>
  <Override PartName="/ppt/slides/_rels/slide40.xml.rels" ContentType="application/vnd.openxmlformats-package.relationships+xml"/>
  <Override PartName="/ppt/slides/_rels/slide7.xml.rels" ContentType="application/vnd.openxmlformats-package.relationships+xml"/>
  <Override PartName="/ppt/slides/_rels/slide39.xml.rels" ContentType="application/vnd.openxmlformats-package.relationships+xml"/>
  <Override PartName="/ppt/slides/_rels/slide34.xml.rels" ContentType="application/vnd.openxmlformats-package.relationships+xml"/>
  <Override PartName="/ppt/slides/_rels/slide33.xml.rels" ContentType="application/vnd.openxmlformats-package.relationships+xml"/>
  <Override PartName="/ppt/slides/_rels/slide32.xml.rels" ContentType="application/vnd.openxmlformats-package.relationships+xml"/>
  <Override PartName="/ppt/slides/_rels/slide31.xml.rels" ContentType="application/vnd.openxmlformats-package.relationships+xml"/>
  <Override PartName="/ppt/slides/_rels/slide30.xml.rels" ContentType="application/vnd.openxmlformats-package.relationships+xml"/>
  <Override PartName="/ppt/slides/_rels/slide28.xml.rels" ContentType="application/vnd.openxmlformats-package.relationships+xml"/>
  <Override PartName="/ppt/slides/_rels/slide49.xml.rels" ContentType="application/vnd.openxmlformats-package.relationships+xml"/>
  <Override PartName="/ppt/slides/_rels/slide24.xml.rels" ContentType="application/vnd.openxmlformats-package.relationships+xml"/>
  <Override PartName="/ppt/slides/_rels/slide48.xml.rels" ContentType="application/vnd.openxmlformats-package.relationships+xml"/>
  <Override PartName="/ppt/slides/_rels/slide38.xml.rels" ContentType="application/vnd.openxmlformats-package.relationships+xml"/>
  <Override PartName="/ppt/slides/_rels/slide6.xml.rels" ContentType="application/vnd.openxmlformats-package.relationships+xml"/>
  <Override PartName="/ppt/slides/_rels/slide55.xml.rels" ContentType="application/vnd.openxmlformats-package.relationships+xml"/>
  <Override PartName="/ppt/slides/_rels/slide23.xml.rels" ContentType="application/vnd.openxmlformats-package.relationships+xml"/>
  <Override PartName="/ppt/slides/_rels/slide47.xml.rels" ContentType="application/vnd.openxmlformats-package.relationships+xml"/>
  <Override PartName="/ppt/slides/_rels/slide37.xml.rels" ContentType="application/vnd.openxmlformats-package.relationships+xml"/>
  <Override PartName="/ppt/slides/_rels/slide5.xml.rels" ContentType="application/vnd.openxmlformats-package.relationships+xml"/>
  <Override PartName="/ppt/slides/_rels/slide54.xml.rels" ContentType="application/vnd.openxmlformats-package.relationships+xml"/>
  <Override PartName="/ppt/slides/_rels/slide22.xml.rels" ContentType="application/vnd.openxmlformats-package.relationships+xml"/>
  <Override PartName="/ppt/slides/_rels/slide17.xml.rels" ContentType="application/vnd.openxmlformats-package.relationships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29.xml.rels" ContentType="application/vnd.openxmlformats-package.relationships+xml"/>
  <Override PartName="/ppt/slides/_rels/slide14.xml.rels" ContentType="application/vnd.openxmlformats-package.relationships+xml"/>
  <Override PartName="/ppt/slides/_rels/slide45.xml.rels" ContentType="application/vnd.openxmlformats-package.relationships+xml"/>
  <Override PartName="/ppt/slides/_rels/slide13.xml.rels" ContentType="application/vnd.openxmlformats-package.relationships+xml"/>
  <Override PartName="/ppt/slides/_rels/slide9.xml.rels" ContentType="application/vnd.openxmlformats-package.relationships+xml"/>
  <Override PartName="/ppt/slides/_rels/slide26.xml.rels" ContentType="application/vnd.openxmlformats-package.relationships+xml"/>
  <Override PartName="/ppt/slides/_rels/slide4.xml.rels" ContentType="application/vnd.openxmlformats-package.relationships+xml"/>
  <Override PartName="/ppt/slides/_rels/slide36.xml.rels" ContentType="application/vnd.openxmlformats-package.relationships+xml"/>
  <Override PartName="/ppt/slides/_rels/slide8.xml.rels" ContentType="application/vnd.openxmlformats-package.relationships+xml"/>
  <Override PartName="/ppt/slides/_rels/slide25.xml.rels" ContentType="application/vnd.openxmlformats-package.relationships+xml"/>
  <Override PartName="/ppt/slides/_rels/slide35.xml.rels" ContentType="application/vnd.openxmlformats-package.relationships+xml"/>
  <Override PartName="/ppt/slides/_rels/slide46.xml.rels" ContentType="application/vnd.openxmlformats-package.relationships+xml"/>
  <Override PartName="/ppt/slides/_rels/slide53.xml.rels" ContentType="application/vnd.openxmlformats-package.relationships+xml"/>
  <Override PartName="/ppt/slides/_rels/slide21.xml.rels" ContentType="application/vnd.openxmlformats-package.relationships+xml"/>
  <Override PartName="/ppt/slides/_rels/slide3.xml.rels" ContentType="application/vnd.openxmlformats-package.relationships+xml"/>
  <Override PartName="/ppt/slides/_rels/slide52.xml.rels" ContentType="application/vnd.openxmlformats-package.relationships+xml"/>
  <Override PartName="/ppt/slides/_rels/slide20.xml.rels" ContentType="application/vnd.openxmlformats-package.relationships+xml"/>
  <Override PartName="/ppt/slides/_rels/slide19.xml.rels" ContentType="application/vnd.openxmlformats-package.relationships+xml"/>
  <Override PartName="/ppt/slides/_rels/slide2.xml.rels" ContentType="application/vnd.openxmlformats-package.relationships+xml"/>
  <Override PartName="/ppt/slides/_rels/slide27.xml.rels" ContentType="application/vnd.openxmlformats-package.relationships+xml"/>
  <Override PartName="/ppt/slides/_rels/slide18.xml.rels" ContentType="application/vnd.openxmlformats-package.relationships+xml"/>
  <Override PartName="/ppt/slides/_rels/slide1.xml.rels" ContentType="application/vnd.openxmlformats-package.relationships+xml"/>
  <Override PartName="/ppt/slides/slide49.xml" ContentType="application/vnd.openxmlformats-officedocument.presentationml.slide+xml"/>
  <Override PartName="/ppt/slides/slide48.xml" ContentType="application/vnd.openxmlformats-officedocument.presentationml.slide+xml"/>
  <Override PartName="/ppt/slides/slide47.xml" ContentType="application/vnd.openxmlformats-officedocument.presentationml.slide+xml"/>
  <Override PartName="/ppt/slides/slide46.xml" ContentType="application/vnd.openxmlformats-officedocument.presentationml.slide+xml"/>
  <Override PartName="/ppt/slides/slide45.xml" ContentType="application/vnd.openxmlformats-officedocument.presentationml.slide+xml"/>
  <Override PartName="/ppt/slides/slide39.xml" ContentType="application/vnd.openxmlformats-officedocument.presentationml.slide+xml"/>
  <Override PartName="/ppt/slides/slide38.xml" ContentType="application/vnd.openxmlformats-officedocument.presentationml.slide+xml"/>
  <Override PartName="/ppt/slides/slide37.xml" ContentType="application/vnd.openxmlformats-officedocument.presentationml.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5.xml" ContentType="application/vnd.openxmlformats-officedocument.presentationml.slide+xml"/>
  <Override PartName="/ppt/slides/slide53.xml" ContentType="application/vnd.openxmlformats-officedocument.presentationml.slide+xml"/>
  <Override PartName="/ppt/slides/slide28.xml" ContentType="application/vnd.openxmlformats-officedocument.presentationml.slide+xml"/>
  <Override PartName="/ppt/slides/slide4.xml" ContentType="application/vnd.openxmlformats-officedocument.presentationml.slide+xml"/>
  <Override PartName="/ppt/slides/slide52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51.xml" ContentType="application/vnd.openxmlformats-officedocument.presentationml.slide+xml"/>
  <Override PartName="/ppt/slides/slide26.xml" ContentType="application/vnd.openxmlformats-officedocument.presentationml.slide+xml"/>
  <Override PartName="/ppt/slides/slide2.xml" ContentType="application/vnd.openxmlformats-officedocument.presentationml.slide+xml"/>
  <Override PartName="/ppt/slides/slide50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44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43.xml" ContentType="application/vnd.openxmlformats-officedocument.presentationml.slide+xml"/>
  <Override PartName="/ppt/slides/slide9.xml" ContentType="application/vnd.openxmlformats-officedocument.presentationml.slide+xml"/>
  <Override PartName="/ppt/slides/slide18.xml" ContentType="application/vnd.openxmlformats-officedocument.presentationml.slide+xml"/>
  <Override PartName="/ppt/slides/slide42.xml" ContentType="application/vnd.openxmlformats-officedocument.presentationml.slide+xml"/>
  <Override PartName="/ppt/slides/slide8.xml" ContentType="application/vnd.openxmlformats-officedocument.presentationml.slide+xml"/>
  <Override PartName="/ppt/slides/slide17.xml" ContentType="application/vnd.openxmlformats-officedocument.presentationml.slide+xml"/>
  <Override PartName="/ppt/slides/slide41.xml" ContentType="application/vnd.openxmlformats-officedocument.presentationml.slide+xml"/>
  <Override PartName="/ppt/slides/slide55.xml" ContentType="application/vnd.openxmlformats-officedocument.presentationml.slide+xml"/>
  <Override PartName="/ppt/slides/slide7.xml" ContentType="application/vnd.openxmlformats-officedocument.presentationml.slide+xml"/>
  <Override PartName="/ppt/slides/slide16.xml" ContentType="application/vnd.openxmlformats-officedocument.presentationml.slide+xml"/>
  <Override PartName="/ppt/slides/slide40.xml" ContentType="application/vnd.openxmlformats-officedocument.presentationml.slide+xml"/>
  <Override PartName="/ppt/slides/slide54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media/image4.png" ContentType="image/png"/>
  <Override PartName="/ppt/media/image3.png" ContentType="image/png"/>
  <Override PartName="/ppt/media/image2.png" ContentType="image/png"/>
  <Override PartName="/ppt/media/image1.png" ContentType="image/png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  <p:sldId id="307" r:id="rId55"/>
    <p:sldId id="308" r:id="rId56"/>
    <p:sldId id="309" r:id="rId57"/>
    <p:sldId id="310" r:id="rId58"/>
  </p:sldIdLst>
  <p:sldSz cx="9144000" cy="51435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slide" Target="slides/slide43.xml"/><Relationship Id="rId47" Type="http://schemas.openxmlformats.org/officeDocument/2006/relationships/slide" Target="slides/slide44.xml"/><Relationship Id="rId48" Type="http://schemas.openxmlformats.org/officeDocument/2006/relationships/slide" Target="slides/slide45.xml"/><Relationship Id="rId49" Type="http://schemas.openxmlformats.org/officeDocument/2006/relationships/slide" Target="slides/slide46.xml"/><Relationship Id="rId50" Type="http://schemas.openxmlformats.org/officeDocument/2006/relationships/slide" Target="slides/slide47.xml"/><Relationship Id="rId51" Type="http://schemas.openxmlformats.org/officeDocument/2006/relationships/slide" Target="slides/slide48.xml"/><Relationship Id="rId52" Type="http://schemas.openxmlformats.org/officeDocument/2006/relationships/slide" Target="slides/slide49.xml"/><Relationship Id="rId53" Type="http://schemas.openxmlformats.org/officeDocument/2006/relationships/slide" Target="slides/slide50.xml"/><Relationship Id="rId54" Type="http://schemas.openxmlformats.org/officeDocument/2006/relationships/slide" Target="slides/slide51.xml"/><Relationship Id="rId55" Type="http://schemas.openxmlformats.org/officeDocument/2006/relationships/slide" Target="slides/slide52.xml"/><Relationship Id="rId56" Type="http://schemas.openxmlformats.org/officeDocument/2006/relationships/slide" Target="slides/slide53.xml"/><Relationship Id="rId57" Type="http://schemas.openxmlformats.org/officeDocument/2006/relationships/slide" Target="slides/slide54.xml"/><Relationship Id="rId58" Type="http://schemas.openxmlformats.org/officeDocument/2006/relationships/slide" Target="slides/slide55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4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  <p:pic>
        <p:nvPicPr>
          <p:cNvPr id="35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subTitle"/>
          </p:nvPr>
        </p:nvSpPr>
        <p:spPr>
          <a:xfrm>
            <a:off x="685800" y="1583280"/>
            <a:ext cx="7771680" cy="5376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6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70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  <p:pic>
        <p:nvPicPr>
          <p:cNvPr id="71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85800" y="1583280"/>
            <a:ext cx="7771680" cy="5376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s-ES" sz="4400">
                <a:latin typeface="Arial"/>
              </a:rPr>
              <a:t>Pulse para editar el formato del texto de título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s-ES" sz="3200">
                <a:latin typeface="Arial"/>
              </a:rPr>
              <a:t>Pulse para editar el formato de esquema del texto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s-ES" sz="2800">
                <a:latin typeface="Arial"/>
              </a:rPr>
              <a:t>Segundo nivel del esquema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s-ES" sz="2400">
                <a:latin typeface="Arial"/>
              </a:rPr>
              <a:t>Tercer nivel del esquema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s-ES" sz="2000">
                <a:latin typeface="Arial"/>
              </a:rPr>
              <a:t>Cuarto nivel del esquema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Quinto nivel del esquema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Sexto nivel del esquema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Séptimo nivel del esquema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s-ES" sz="4400">
                <a:latin typeface="Arial"/>
              </a:rPr>
              <a:t>Pulse para editar el formato del texto de título</a:t>
            </a:r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s-ES" sz="3200">
                <a:latin typeface="Arial"/>
              </a:rPr>
              <a:t>Pulse para editar el formato de esquema del texto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s-ES" sz="2800">
                <a:latin typeface="Arial"/>
              </a:rPr>
              <a:t>Segundo nivel del esquema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s-ES" sz="2400">
                <a:latin typeface="Arial"/>
              </a:rPr>
              <a:t>Tercer nivel del esquema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s-ES" sz="2000">
                <a:latin typeface="Arial"/>
              </a:rPr>
              <a:t>Cuarto nivel del esquema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Quinto nivel del esquema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Sexto nivel del esquema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Séptimo nivel del esquema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5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5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5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5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CustomShape 1"/>
          <p:cNvSpPr/>
          <p:nvPr/>
        </p:nvSpPr>
        <p:spPr>
          <a:xfrm>
            <a:off x="685800" y="1433880"/>
            <a:ext cx="7771680" cy="16639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Fase 9 </a:t>
            </a:r>
            <a:endParaRPr/>
          </a:p>
          <a:p>
            <a:r>
              <a:rPr b="1" lang="es-ES">
                <a:solidFill>
                  <a:srgbClr val="000000"/>
                </a:solidFill>
                <a:latin typeface="Arial"/>
                <a:ea typeface="Arial"/>
              </a:rPr>
              <a:t>Unidades y centésimas más centésimas (menores de 10 centésimas)</a:t>
            </a:r>
            <a:endParaRPr/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5,73 + 0,05 =</a:t>
            </a:r>
            <a:endParaRPr/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5,78</a:t>
            </a:r>
            <a:endParaRPr/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6,13 + 0,08 =</a:t>
            </a:r>
            <a:endParaRPr/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6,21</a:t>
            </a:r>
            <a:endParaRPr/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7,44 + 0,09 =</a:t>
            </a:r>
            <a:endParaRPr/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7,53</a:t>
            </a:r>
            <a:endParaRPr/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8,64 + 0,04 =</a:t>
            </a:r>
            <a:endParaRPr/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8,68</a:t>
            </a:r>
            <a:endParaRPr/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9,35 +0,07 =</a:t>
            </a:r>
            <a:endParaRPr/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9,42</a:t>
            </a:r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1,22 + 0,08 =</a:t>
            </a:r>
            <a:endParaRPr/>
          </a:p>
        </p:txBody>
      </p:sp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1,56 + 0,05  =</a:t>
            </a:r>
            <a:endParaRPr/>
          </a:p>
        </p:txBody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1,61</a:t>
            </a:r>
            <a:endParaRPr/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3,08 + 0,05 =</a:t>
            </a:r>
            <a:endParaRPr/>
          </a:p>
        </p:txBody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3,13</a:t>
            </a:r>
            <a:endParaRPr/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2,25 + 0,07 =</a:t>
            </a:r>
            <a:endParaRPr/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2,32</a:t>
            </a:r>
            <a:endParaRPr/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5,16 + 0,07 =</a:t>
            </a:r>
            <a:endParaRPr/>
          </a:p>
        </p:txBody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5,23</a:t>
            </a:r>
            <a:endParaRPr/>
          </a:p>
        </p:txBody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4,17 + 0,03 =</a:t>
            </a:r>
            <a:endParaRPr/>
          </a:p>
        </p:txBody>
      </p:sp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4,20</a:t>
            </a:r>
            <a:endParaRPr/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1,30</a:t>
            </a:r>
            <a:endParaRPr/>
          </a:p>
        </p:txBody>
      </p:sp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7,25 + 0,08 =</a:t>
            </a:r>
            <a:endParaRPr/>
          </a:p>
        </p:txBody>
      </p:sp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7,33</a:t>
            </a:r>
            <a:endParaRPr/>
          </a:p>
        </p:txBody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6,31 + 0,08 =</a:t>
            </a:r>
            <a:endParaRPr/>
          </a:p>
        </p:txBody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6,39</a:t>
            </a:r>
            <a:endParaRPr/>
          </a:p>
        </p:txBody>
      </p:sp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9,12 + 0,06 =</a:t>
            </a:r>
            <a:endParaRPr/>
          </a:p>
        </p:txBody>
      </p:sp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9,18</a:t>
            </a:r>
            <a:endParaRPr/>
          </a:p>
        </p:txBody>
      </p:sp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8,52 + 0,09 =</a:t>
            </a:r>
            <a:endParaRPr/>
          </a:p>
        </p:txBody>
      </p:sp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8,61</a:t>
            </a:r>
            <a:endParaRPr/>
          </a:p>
        </p:txBody>
      </p:sp>
    </p:spTree>
  </p:cSld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1,58 + 0,07 =</a:t>
            </a:r>
            <a:endParaRPr/>
          </a:p>
        </p:txBody>
      </p:sp>
    </p:spTree>
  </p:cSld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1,65</a:t>
            </a:r>
            <a:endParaRPr/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2,32 + 0,05=</a:t>
            </a:r>
            <a:endParaRPr/>
          </a:p>
        </p:txBody>
      </p:sp>
    </p:spTree>
  </p:cSld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3,87 + 0,02 =</a:t>
            </a:r>
            <a:endParaRPr/>
          </a:p>
        </p:txBody>
      </p:sp>
    </p:spTree>
  </p:cSld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3,89</a:t>
            </a:r>
            <a:endParaRPr/>
          </a:p>
        </p:txBody>
      </p:sp>
    </p:spTree>
  </p:cSld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5,64 + 0,09 =</a:t>
            </a:r>
            <a:endParaRPr/>
          </a:p>
        </p:txBody>
      </p:sp>
    </p:spTree>
  </p:cSld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5,73</a:t>
            </a:r>
            <a:endParaRPr/>
          </a:p>
        </p:txBody>
      </p:sp>
    </p:spTree>
  </p:cSld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7,14 + 0,03 =</a:t>
            </a:r>
            <a:endParaRPr/>
          </a:p>
        </p:txBody>
      </p:sp>
    </p:spTree>
  </p:cSld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7,17</a:t>
            </a:r>
            <a:endParaRPr/>
          </a:p>
        </p:txBody>
      </p:sp>
    </p:spTree>
  </p:cSld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 </a:t>
            </a: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9,35 + 0,05 =</a:t>
            </a:r>
            <a:endParaRPr/>
          </a:p>
        </p:txBody>
      </p:sp>
    </p:spTree>
  </p:cSld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9,40</a:t>
            </a:r>
            <a:endParaRPr/>
          </a:p>
        </p:txBody>
      </p:sp>
    </p:spTree>
  </p:cSld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2,64 + 0,07 =</a:t>
            </a:r>
            <a:endParaRPr/>
          </a:p>
        </p:txBody>
      </p:sp>
    </p:spTree>
  </p:cSld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2,71</a:t>
            </a:r>
            <a:endParaRPr/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2,37</a:t>
            </a:r>
            <a:endParaRPr/>
          </a:p>
        </p:txBody>
      </p:sp>
    </p:spTree>
  </p:cSld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4,58 + 0,04 =</a:t>
            </a:r>
            <a:endParaRPr/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4,62</a:t>
            </a:r>
            <a:endParaRPr/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6,89 + 0,06 =</a:t>
            </a:r>
            <a:endParaRPr/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6,95</a:t>
            </a:r>
            <a:endParaRPr/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8,55 + 0,08 =</a:t>
            </a:r>
            <a:endParaRPr/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8,63</a:t>
            </a:r>
            <a:endParaRPr/>
          </a:p>
        </p:txBody>
      </p:sp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3,41 + 0,06 =</a:t>
            </a:r>
            <a:endParaRPr/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3,47</a:t>
            </a:r>
            <a:endParaRPr/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4,27 +0,02 =</a:t>
            </a:r>
            <a:endParaRPr/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685800" y="158328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4,29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