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64.xml.rels" ContentType="application/vnd.openxmlformats-package.relationships+xml"/>
  <Override PartName="/ppt/slides/_rels/slide63.xml.rels" ContentType="application/vnd.openxmlformats-package.relationships+xml"/>
  <Override PartName="/ppt/slides/_rels/slide62.xml.rels" ContentType="application/vnd.openxmlformats-package.relationships+xml"/>
  <Override PartName="/ppt/slides/_rels/slide61.xml.rels" ContentType="application/vnd.openxmlformats-package.relationships+xml"/>
  <Override PartName="/ppt/slides/_rels/slide60.xml.rels" ContentType="application/vnd.openxmlformats-package.relationships+xml"/>
  <Override PartName="/ppt/slides/_rels/slide59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65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56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58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57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65.xml" ContentType="application/vnd.openxmlformats-officedocument.presentationml.slide+xml"/>
  <Override PartName="/ppt/slides/slide64.xml" ContentType="application/vnd.openxmlformats-officedocument.presentationml.slide+xml"/>
  <Override PartName="/ppt/slides/slide63.xml" ContentType="application/vnd.openxmlformats-officedocument.presentationml.slide+xml"/>
  <Override PartName="/ppt/slides/slide62.xml" ContentType="application/vnd.openxmlformats-officedocument.presentationml.slide+xml"/>
  <Override PartName="/ppt/slides/slide61.xml" ContentType="application/vnd.openxmlformats-officedocument.presentationml.slide+xml"/>
  <Override PartName="/ppt/slides/slide60.xml" ContentType="application/vnd.openxmlformats-officedocument.presentationml.slide+xml"/>
  <Override PartName="/ppt/slides/slide59.xml" ContentType="application/vnd.openxmlformats-officedocument.presentationml.slide+xml"/>
  <Override PartName="/ppt/slides/slide58.xml" ContentType="application/vnd.openxmlformats-officedocument.presentationml.slide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57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56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</p:sldIdLst>
  <p:sldSz cx="9144000" cy="5145087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<Relationship Id="rId59" Type="http://schemas.openxmlformats.org/officeDocument/2006/relationships/slide" Target="slides/slide56.xml"/><Relationship Id="rId60" Type="http://schemas.openxmlformats.org/officeDocument/2006/relationships/slide" Target="slides/slide57.xml"/><Relationship Id="rId61" Type="http://schemas.openxmlformats.org/officeDocument/2006/relationships/slide" Target="slides/slide58.xml"/><Relationship Id="rId62" Type="http://schemas.openxmlformats.org/officeDocument/2006/relationships/slide" Target="slides/slide59.xml"/><Relationship Id="rId63" Type="http://schemas.openxmlformats.org/officeDocument/2006/relationships/slide" Target="slides/slide60.xml"/><Relationship Id="rId64" Type="http://schemas.openxmlformats.org/officeDocument/2006/relationships/slide" Target="slides/slide61.xml"/><Relationship Id="rId65" Type="http://schemas.openxmlformats.org/officeDocument/2006/relationships/slide" Target="slides/slide62.xml"/><Relationship Id="rId66" Type="http://schemas.openxmlformats.org/officeDocument/2006/relationships/slide" Target="slides/slide63.xml"/><Relationship Id="rId67" Type="http://schemas.openxmlformats.org/officeDocument/2006/relationships/slide" Target="slides/slide64.xml"/><Relationship Id="rId68" Type="http://schemas.openxmlformats.org/officeDocument/2006/relationships/slide" Target="slides/slide6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40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40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888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433880"/>
            <a:ext cx="7770600" cy="166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2.2</a:t>
            </a:r>
            <a:endParaRPr/>
          </a:p>
          <a:p>
            <a:pPr>
              <a:lnSpc>
                <a:spcPct val="100000"/>
              </a:lnSpc>
            </a:pPr>
            <a:r>
              <a:rPr b="1" lang="es-ES" sz="1200">
                <a:solidFill>
                  <a:srgbClr val="000000"/>
                </a:solidFill>
                <a:latin typeface="Verdana"/>
                <a:ea typeface="Verdana"/>
              </a:rPr>
              <a:t>Tres dígitos rebasando la unidad, décima o centésima en la última combinación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75360" y="192852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0,4+ 0 + 0,8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1,2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0,3 + 0,1 + 0,9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1,3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0,2 + 0,5 + 0,7 =</a:t>
            </a:r>
            <a:endParaRPr/>
          </a:p>
        </p:txBody>
      </p:sp>
      <p:sp>
        <p:nvSpPr>
          <p:cNvPr id="86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1,4</a:t>
            </a:r>
            <a:endParaRPr/>
          </a:p>
        </p:txBody>
      </p:sp>
      <p:sp>
        <p:nvSpPr>
          <p:cNvPr id="88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0,2 + 0,4 + 0,8 =</a:t>
            </a:r>
            <a:endParaRPr/>
          </a:p>
        </p:txBody>
      </p:sp>
      <p:sp>
        <p:nvSpPr>
          <p:cNvPr id="90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  <p:sp>
        <p:nvSpPr>
          <p:cNvPr id="92" name="CustomShape 2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1,4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0,01 + 0,05 + 0,09 =</a:t>
            </a:r>
            <a:endParaRPr/>
          </a:p>
        </p:txBody>
      </p:sp>
      <p:sp>
        <p:nvSpPr>
          <p:cNvPr id="94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  <p:sp>
        <p:nvSpPr>
          <p:cNvPr id="96" name="CustomShape 2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0,15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433880"/>
            <a:ext cx="7770600" cy="1662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0,2 + 0,3 + 0,6 =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0,01 + 0,03 + 0,07 =</a:t>
            </a:r>
            <a:endParaRPr/>
          </a:p>
        </p:txBody>
      </p:sp>
      <p:sp>
        <p:nvSpPr>
          <p:cNvPr id="98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  <p:sp>
        <p:nvSpPr>
          <p:cNvPr id="100" name="CustomShape 2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0,11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0,02 + 0,01 + 0,09 =</a:t>
            </a:r>
            <a:endParaRPr/>
          </a:p>
        </p:txBody>
      </p:sp>
      <p:sp>
        <p:nvSpPr>
          <p:cNvPr id="102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  <p:sp>
        <p:nvSpPr>
          <p:cNvPr id="104" name="CustomShape 2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0,12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0,03 + 0,05 + 0,08 =</a:t>
            </a:r>
            <a:endParaRPr/>
          </a:p>
        </p:txBody>
      </p:sp>
      <p:sp>
        <p:nvSpPr>
          <p:cNvPr id="106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0,16</a:t>
            </a:r>
            <a:endParaRPr/>
          </a:p>
        </p:txBody>
      </p:sp>
      <p:sp>
        <p:nvSpPr>
          <p:cNvPr id="108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7200">
                <a:solidFill>
                  <a:srgbClr val="000000"/>
                </a:solidFill>
                <a:latin typeface="Arial"/>
                <a:ea typeface="Arial"/>
              </a:rPr>
              <a:t>0 + 0,02 + 0,09 =</a:t>
            </a:r>
            <a:endParaRPr/>
          </a:p>
        </p:txBody>
      </p:sp>
      <p:sp>
        <p:nvSpPr>
          <p:cNvPr id="110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0,11</a:t>
            </a:r>
            <a:endParaRPr/>
          </a:p>
        </p:txBody>
      </p:sp>
      <p:sp>
        <p:nvSpPr>
          <p:cNvPr id="112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0,02 + 0,06 + 0,07 =</a:t>
            </a:r>
            <a:endParaRPr/>
          </a:p>
        </p:txBody>
      </p:sp>
      <p:sp>
        <p:nvSpPr>
          <p:cNvPr id="114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0,15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1,1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0,2 + 0,5 + 0,8 =</a:t>
            </a:r>
            <a:endParaRPr/>
          </a:p>
        </p:txBody>
      </p:sp>
      <p:sp>
        <p:nvSpPr>
          <p:cNvPr id="117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1,5</a:t>
            </a:r>
            <a:endParaRPr/>
          </a:p>
        </p:txBody>
      </p:sp>
      <p:sp>
        <p:nvSpPr>
          <p:cNvPr id="119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0,05 + 0,05 + 0,06 =</a:t>
            </a:r>
            <a:endParaRPr/>
          </a:p>
        </p:txBody>
      </p:sp>
      <p:sp>
        <p:nvSpPr>
          <p:cNvPr id="121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0,16</a:t>
            </a:r>
            <a:endParaRPr/>
          </a:p>
        </p:txBody>
      </p:sp>
      <p:sp>
        <p:nvSpPr>
          <p:cNvPr id="123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0,04 + 0,06 + 0,08 =</a:t>
            </a:r>
            <a:endParaRPr/>
          </a:p>
        </p:txBody>
      </p:sp>
      <p:sp>
        <p:nvSpPr>
          <p:cNvPr id="125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0,18</a:t>
            </a:r>
            <a:endParaRPr/>
          </a:p>
        </p:txBody>
      </p:sp>
      <p:sp>
        <p:nvSpPr>
          <p:cNvPr id="127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0,3 + 0,7 + 0,8 =</a:t>
            </a:r>
            <a:endParaRPr/>
          </a:p>
        </p:txBody>
      </p:sp>
      <p:sp>
        <p:nvSpPr>
          <p:cNvPr id="129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1,8</a:t>
            </a:r>
            <a:endParaRPr/>
          </a:p>
        </p:txBody>
      </p:sp>
      <p:sp>
        <p:nvSpPr>
          <p:cNvPr id="131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0,05 + 0,05 + 0,07=</a:t>
            </a:r>
            <a:endParaRPr/>
          </a:p>
        </p:txBody>
      </p:sp>
      <p:sp>
        <p:nvSpPr>
          <p:cNvPr id="133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  <p:sp>
        <p:nvSpPr>
          <p:cNvPr id="135" name="CustomShape 2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0,17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0,2 + 0,4 + 0,6 =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0,04 + 0,06 + 0,08 =</a:t>
            </a:r>
            <a:endParaRPr/>
          </a:p>
        </p:txBody>
      </p:sp>
      <p:sp>
        <p:nvSpPr>
          <p:cNvPr id="137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CustomShape 2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0,18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0,5 + 0,5 + 0,7 =</a:t>
            </a:r>
            <a:endParaRPr/>
          </a:p>
        </p:txBody>
      </p:sp>
      <p:sp>
        <p:nvSpPr>
          <p:cNvPr id="141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1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  <p:sp>
        <p:nvSpPr>
          <p:cNvPr id="143" name="CustomShape 2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1,7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0,1 + 0,5 + 0,9 =</a:t>
            </a:r>
            <a:endParaRPr/>
          </a:p>
        </p:txBody>
      </p:sp>
      <p:sp>
        <p:nvSpPr>
          <p:cNvPr id="145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  <p:sp>
        <p:nvSpPr>
          <p:cNvPr id="147" name="CustomShape 2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1,5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0,04 + 0,06 + 0,06 =</a:t>
            </a:r>
            <a:endParaRPr/>
          </a:p>
        </p:txBody>
      </p:sp>
      <p:sp>
        <p:nvSpPr>
          <p:cNvPr id="149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0,16</a:t>
            </a:r>
            <a:endParaRPr/>
          </a:p>
        </p:txBody>
      </p:sp>
      <p:sp>
        <p:nvSpPr>
          <p:cNvPr id="151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0,03 + 0,07 + 0,05 =</a:t>
            </a:r>
            <a:endParaRPr/>
          </a:p>
        </p:txBody>
      </p:sp>
      <p:sp>
        <p:nvSpPr>
          <p:cNvPr id="153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  <p:sp>
        <p:nvSpPr>
          <p:cNvPr id="155" name="CustomShape 2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0,15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1,2</a:t>
            </a:r>
            <a:endParaRPr/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0,4 + 0,4 + 0,9 =</a:t>
            </a:r>
            <a:endParaRPr/>
          </a:p>
        </p:txBody>
      </p:sp>
      <p:sp>
        <p:nvSpPr>
          <p:cNvPr id="157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  <p:sp>
        <p:nvSpPr>
          <p:cNvPr id="159" name="CustomShape 2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1,7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576000" y="1938960"/>
            <a:ext cx="835092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000">
                <a:solidFill>
                  <a:srgbClr val="000000"/>
                </a:solidFill>
                <a:latin typeface="Arial"/>
                <a:ea typeface="Arial"/>
              </a:rPr>
              <a:t>0,002 + 0,008 + 0,009 =</a:t>
            </a:r>
            <a:endParaRPr/>
          </a:p>
        </p:txBody>
      </p:sp>
      <p:sp>
        <p:nvSpPr>
          <p:cNvPr id="161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  <p:sp>
        <p:nvSpPr>
          <p:cNvPr id="163" name="CustomShape 2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0,019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432000" y="1938960"/>
            <a:ext cx="849492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000">
                <a:solidFill>
                  <a:srgbClr val="000000"/>
                </a:solidFill>
                <a:latin typeface="Arial"/>
                <a:ea typeface="Arial"/>
              </a:rPr>
              <a:t>0,003 + 0,007 + 0,003 =</a:t>
            </a:r>
            <a:endParaRPr/>
          </a:p>
        </p:txBody>
      </p:sp>
      <p:sp>
        <p:nvSpPr>
          <p:cNvPr id="165" name="CustomShape 2"/>
          <p:cNvSpPr/>
          <p:nvPr/>
        </p:nvSpPr>
        <p:spPr>
          <a:xfrm>
            <a:off x="769320" y="4137120"/>
            <a:ext cx="7770600" cy="7830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0,013</a:t>
            </a:r>
            <a:endParaRPr/>
          </a:p>
        </p:txBody>
      </p:sp>
    </p:spTree>
  </p:cSld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685800" y="1433880"/>
            <a:ext cx="7770600" cy="1662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0,02 + 0,03 + 0,06 =</a:t>
            </a:r>
            <a:endParaRPr/>
          </a:p>
        </p:txBody>
      </p:sp>
    </p:spTree>
  </p:cSld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0,11</a:t>
            </a:r>
            <a:endParaRPr/>
          </a:p>
        </p:txBody>
      </p:sp>
    </p:spTree>
  </p:cSld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360000" y="1938960"/>
            <a:ext cx="849492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000">
                <a:solidFill>
                  <a:srgbClr val="000000"/>
                </a:solidFill>
                <a:latin typeface="Arial"/>
                <a:ea typeface="Arial"/>
              </a:rPr>
              <a:t>0,002 + 0,004 + 0,006 =</a:t>
            </a:r>
            <a:endParaRPr/>
          </a:p>
        </p:txBody>
      </p:sp>
    </p:spTree>
  </p:cSld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0,012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0,2 + 0,2 + 0,8 =</a:t>
            </a:r>
            <a:endParaRPr/>
          </a:p>
        </p:txBody>
      </p:sp>
    </p:spTree>
  </p:cSld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0,02 + 0,02 + 0,08 =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0,12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 + 0,002 + 0,009 =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0,011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>
            <a:off x="675360" y="192852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0,004+ 0 + 0,008 =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0,012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1,2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 + 0,2 + 0,9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5800" y="1938960"/>
            <a:ext cx="7770600" cy="115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1,1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