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8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6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0323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9217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74559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467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4805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33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96416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7947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230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69920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6346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1E04B-50B8-C04F-A5C5-6FD8F77BCE77}" type="datetimeFigureOut">
              <a:rPr lang="es-ES_tradnl" smtClean="0"/>
              <a:t>13/4/16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31CB-8C43-DC42-B5C1-7E3F0A849E87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857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tiff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tiff"/><Relationship Id="rId3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tiff"/><Relationship Id="rId3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tiff"/><Relationship Id="rId3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82220" y="1130156"/>
            <a:ext cx="9144000" cy="653747"/>
          </a:xfrm>
        </p:spPr>
        <p:txBody>
          <a:bodyPr>
            <a:normAutofit/>
          </a:bodyPr>
          <a:lstStyle/>
          <a:p>
            <a:r>
              <a:rPr lang="es-ES_tradnl" sz="4000" dirty="0" smtClean="0"/>
              <a:t>PROBLEMAS DE COMBINACI</a:t>
            </a:r>
            <a:r>
              <a:rPr lang="es-ES" sz="4000" dirty="0" smtClean="0"/>
              <a:t>ÓN</a:t>
            </a:r>
            <a:endParaRPr lang="es-ES_tradnl" sz="400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91802" y="2132834"/>
            <a:ext cx="9924836" cy="826123"/>
          </a:xfrm>
        </p:spPr>
        <p:txBody>
          <a:bodyPr>
            <a:noAutofit/>
          </a:bodyPr>
          <a:lstStyle/>
          <a:p>
            <a:r>
              <a:rPr lang="es-ES_tradnl" sz="5400" dirty="0" smtClean="0">
                <a:solidFill>
                  <a:srgbClr val="0070C0"/>
                </a:solidFill>
              </a:rPr>
              <a:t>¿CUÁL SER</a:t>
            </a:r>
            <a:r>
              <a:rPr lang="es-ES" sz="5400" dirty="0" smtClean="0">
                <a:solidFill>
                  <a:srgbClr val="0070C0"/>
                </a:solidFill>
              </a:rPr>
              <a:t>ÍA LA PREGUNTA?</a:t>
            </a:r>
            <a:endParaRPr lang="es-ES_tradnl" sz="5400" dirty="0">
              <a:solidFill>
                <a:srgbClr val="0070C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158236" y="5690993"/>
            <a:ext cx="258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Im</a:t>
            </a:r>
            <a:r>
              <a:rPr lang="es-ES" dirty="0" err="1" smtClean="0"/>
              <a:t>ágenes</a:t>
            </a:r>
            <a:r>
              <a:rPr lang="es-ES" dirty="0" smtClean="0"/>
              <a:t> de </a:t>
            </a:r>
            <a:r>
              <a:rPr lang="es-ES_tradnl" dirty="0" err="1" smtClean="0"/>
              <a:t>pixabay.com</a:t>
            </a:r>
            <a:endParaRPr lang="es-ES_tradn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16" y="3505874"/>
            <a:ext cx="2197100" cy="15494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6341" y="3819485"/>
            <a:ext cx="3386619" cy="92217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950" y="5875659"/>
            <a:ext cx="922020" cy="18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1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0856" y="3127556"/>
            <a:ext cx="2215612" cy="2356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0641" y="3127556"/>
            <a:ext cx="2215612" cy="235633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0749" y="914347"/>
            <a:ext cx="2215612" cy="23563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054" y="4059689"/>
            <a:ext cx="1259466" cy="1207477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20" y="4059689"/>
            <a:ext cx="1259466" cy="120747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397" y="4059689"/>
            <a:ext cx="1259466" cy="1207477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7520" y="2732676"/>
            <a:ext cx="1259466" cy="120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7753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811" y="2262554"/>
            <a:ext cx="2698137" cy="328707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3735" y="534256"/>
            <a:ext cx="3244957" cy="522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20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1395" y="1540331"/>
            <a:ext cx="2360295" cy="4114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288" y="1505162"/>
            <a:ext cx="2360295" cy="41148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181" y="1434824"/>
            <a:ext cx="2360295" cy="41148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056" y="1610669"/>
            <a:ext cx="2022231" cy="404446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529" y="1540331"/>
            <a:ext cx="2022231" cy="404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29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540170" y="1641274"/>
            <a:ext cx="5216746" cy="41248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885" y="1241139"/>
            <a:ext cx="5241783" cy="246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272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3167" y="452063"/>
            <a:ext cx="9144000" cy="5496674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/>
              <a:t>¿CUÁL SER</a:t>
            </a:r>
            <a:r>
              <a:rPr lang="es-ES" dirty="0" smtClean="0"/>
              <a:t>ÍA LA PREGUNTA?</a:t>
            </a:r>
          </a:p>
          <a:p>
            <a:endParaRPr lang="es-ES" dirty="0" smtClean="0"/>
          </a:p>
          <a:p>
            <a:pPr algn="just">
              <a:lnSpc>
                <a:spcPct val="170000"/>
              </a:lnSpc>
            </a:pPr>
            <a:r>
              <a:rPr lang="es-ES" dirty="0" smtClean="0"/>
              <a:t>	Esta </a:t>
            </a:r>
            <a:r>
              <a:rPr lang="es-ES" dirty="0" smtClean="0"/>
              <a:t>actividad está dirigida al alumnado de Educación Infantil y Primer Ciclo de Primaria</a:t>
            </a:r>
            <a:r>
              <a:rPr lang="es-ES" dirty="0" smtClean="0"/>
              <a:t>.</a:t>
            </a:r>
            <a:endParaRPr lang="es-ES" dirty="0" smtClean="0"/>
          </a:p>
          <a:p>
            <a:pPr algn="just">
              <a:lnSpc>
                <a:spcPct val="170000"/>
              </a:lnSpc>
            </a:pPr>
            <a:r>
              <a:rPr lang="es-ES" dirty="0" smtClean="0"/>
              <a:t>	Se </a:t>
            </a:r>
            <a:r>
              <a:rPr lang="es-ES" dirty="0" smtClean="0"/>
              <a:t>trata de identificar </a:t>
            </a:r>
            <a:r>
              <a:rPr lang="es-ES" dirty="0" smtClean="0"/>
              <a:t>en las </a:t>
            </a:r>
            <a:r>
              <a:rPr lang="es-ES" dirty="0" smtClean="0"/>
              <a:t>dos </a:t>
            </a:r>
            <a:r>
              <a:rPr lang="es-ES" dirty="0" smtClean="0"/>
              <a:t>categorías de imágenes que </a:t>
            </a:r>
            <a:r>
              <a:rPr lang="es-ES" dirty="0" smtClean="0"/>
              <a:t>se muestran, cada una de un grupo diferente, </a:t>
            </a:r>
            <a:r>
              <a:rPr lang="es-ES" dirty="0" smtClean="0"/>
              <a:t>una característica o varias que sean comunes</a:t>
            </a:r>
            <a:r>
              <a:rPr lang="es-ES" dirty="0" smtClean="0"/>
              <a:t>, </a:t>
            </a:r>
            <a:r>
              <a:rPr lang="es-ES" dirty="0" smtClean="0"/>
              <a:t>a partir de la cual el </a:t>
            </a:r>
            <a:r>
              <a:rPr lang="es-ES" dirty="0" smtClean="0"/>
              <a:t>alumnado </a:t>
            </a:r>
            <a:r>
              <a:rPr lang="es-ES" dirty="0" smtClean="0"/>
              <a:t>pueda </a:t>
            </a:r>
            <a:r>
              <a:rPr lang="es-ES" dirty="0" smtClean="0"/>
              <a:t>establecer la pregunta para conocer el total</a:t>
            </a:r>
            <a:r>
              <a:rPr lang="es-ES" dirty="0" smtClean="0"/>
              <a:t>.</a:t>
            </a:r>
            <a:endParaRPr lang="es-ES" dirty="0"/>
          </a:p>
          <a:p>
            <a:pPr algn="just">
              <a:lnSpc>
                <a:spcPct val="170000"/>
              </a:lnSpc>
            </a:pPr>
            <a:r>
              <a:rPr lang="es-ES" dirty="0" smtClean="0"/>
              <a:t>	Como </a:t>
            </a:r>
            <a:r>
              <a:rPr lang="es-ES" dirty="0" smtClean="0"/>
              <a:t>actividad complementario puede realizarse el cálculo en función de la pregunta planteada por el alumnado.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37548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30" y="2902713"/>
            <a:ext cx="4530759" cy="210384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6523" y="1839324"/>
            <a:ext cx="2336800" cy="332740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086" y="1839324"/>
            <a:ext cx="2336800" cy="33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64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816" y="2092409"/>
            <a:ext cx="4949879" cy="24222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9838" y="2239840"/>
            <a:ext cx="4288514" cy="227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6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5673" y="1438403"/>
            <a:ext cx="2857607" cy="365995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28" y="1532186"/>
            <a:ext cx="5925805" cy="3774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99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0275" y="2943000"/>
            <a:ext cx="2791523" cy="260662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3764" y="795866"/>
            <a:ext cx="2791523" cy="260662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577" y="1570892"/>
            <a:ext cx="3869614" cy="3517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77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851" y="1511750"/>
            <a:ext cx="2328143" cy="1615149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6007" y="2723112"/>
            <a:ext cx="2328143" cy="1615149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529" y="3744602"/>
            <a:ext cx="2328143" cy="161514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33" y="3744602"/>
            <a:ext cx="3787978" cy="189398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95551">
            <a:off x="1503385" y="1688014"/>
            <a:ext cx="3787978" cy="189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23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132" y="1505227"/>
            <a:ext cx="1744866" cy="37279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212" y="1505227"/>
            <a:ext cx="1744866" cy="372793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951" y="3409232"/>
            <a:ext cx="2731816" cy="2140392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031" y="2147984"/>
            <a:ext cx="2731816" cy="214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167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5506948" y="534256"/>
            <a:ext cx="1351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 smtClean="0"/>
              <a:t>SI HAY</a:t>
            </a:r>
            <a:r>
              <a:rPr lang="is-IS" sz="2800" dirty="0" smtClean="0"/>
              <a:t>…</a:t>
            </a:r>
            <a:endParaRPr lang="es-ES_tradnl" sz="2800" dirty="0"/>
          </a:p>
        </p:txBody>
      </p:sp>
      <p:sp>
        <p:nvSpPr>
          <p:cNvPr id="9" name="CuadroTexto 8"/>
          <p:cNvSpPr txBox="1"/>
          <p:nvPr/>
        </p:nvSpPr>
        <p:spPr>
          <a:xfrm>
            <a:off x="2488662" y="5549624"/>
            <a:ext cx="739644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800" b="1" dirty="0" smtClean="0">
                <a:solidFill>
                  <a:srgbClr val="7030A0"/>
                </a:solidFill>
              </a:rPr>
              <a:t>¿CUÁL SER</a:t>
            </a:r>
            <a:r>
              <a:rPr lang="es-ES" sz="4800" b="1" dirty="0" smtClean="0">
                <a:solidFill>
                  <a:srgbClr val="7030A0"/>
                </a:solidFill>
              </a:rPr>
              <a:t>ÍA LA PREGUNTA?</a:t>
            </a:r>
            <a:endParaRPr lang="es-ES_tradnl" sz="4800" b="1" dirty="0" smtClean="0">
              <a:solidFill>
                <a:srgbClr val="7030A0"/>
              </a:solidFill>
            </a:endParaRPr>
          </a:p>
          <a:p>
            <a:endParaRPr lang="es-ES_tradnl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031462" y="1333109"/>
            <a:ext cx="2470673" cy="42672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292490" y="2908342"/>
            <a:ext cx="2498216" cy="23904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59143">
            <a:off x="6167526" y="3603349"/>
            <a:ext cx="2163998" cy="167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9144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132</Words>
  <Application>Microsoft Macintosh PowerPoint</Application>
  <PresentationFormat>Panorámica</PresentationFormat>
  <Paragraphs>30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Arial</vt:lpstr>
      <vt:lpstr>Tema de Office</vt:lpstr>
      <vt:lpstr>PROBLEMAS DE COMBINACIÓN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PROBLEMAS DE COMBINACIÓN</dc:title>
  <dc:creator>Miguel de la Rosa Zurera</dc:creator>
  <cp:lastModifiedBy>Miguel de la Rosa Zurera</cp:lastModifiedBy>
  <cp:revision>13</cp:revision>
  <dcterms:created xsi:type="dcterms:W3CDTF">2016-04-13T14:39:55Z</dcterms:created>
  <dcterms:modified xsi:type="dcterms:W3CDTF">2016-04-13T21:28:09Z</dcterms:modified>
</cp:coreProperties>
</file>