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32B4-DDAC-45D9-A71D-404BF6A97F58}" type="datetimeFigureOut">
              <a:rPr lang="pl-PL" smtClean="0"/>
              <a:pPr/>
              <a:t>2016-03-16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104FF-2611-4C0D-9577-CD3B189C08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32B4-DDAC-45D9-A71D-404BF6A97F58}" type="datetimeFigureOut">
              <a:rPr lang="pl-PL" smtClean="0"/>
              <a:pPr/>
              <a:t>2016-03-16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04FF-2611-4C0D-9577-CD3B189C08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32B4-DDAC-45D9-A71D-404BF6A97F58}" type="datetimeFigureOut">
              <a:rPr lang="pl-PL" smtClean="0"/>
              <a:pPr/>
              <a:t>2016-03-16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04FF-2611-4C0D-9577-CD3B189C08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C632B4-DDAC-45D9-A71D-404BF6A97F58}" type="datetimeFigureOut">
              <a:rPr lang="pl-PL" smtClean="0"/>
              <a:pPr/>
              <a:t>2016-03-16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E7104FF-2611-4C0D-9577-CD3B189C08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32B4-DDAC-45D9-A71D-404BF6A97F58}" type="datetimeFigureOut">
              <a:rPr lang="pl-PL" smtClean="0"/>
              <a:pPr/>
              <a:t>2016-03-16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04FF-2611-4C0D-9577-CD3B189C08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32B4-DDAC-45D9-A71D-404BF6A97F58}" type="datetimeFigureOut">
              <a:rPr lang="pl-PL" smtClean="0"/>
              <a:pPr/>
              <a:t>2016-03-16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04FF-2611-4C0D-9577-CD3B189C08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04FF-2611-4C0D-9577-CD3B189C08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32B4-DDAC-45D9-A71D-404BF6A97F58}" type="datetimeFigureOut">
              <a:rPr lang="pl-PL" smtClean="0"/>
              <a:pPr/>
              <a:t>2016-03-16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32B4-DDAC-45D9-A71D-404BF6A97F58}" type="datetimeFigureOut">
              <a:rPr lang="pl-PL" smtClean="0"/>
              <a:pPr/>
              <a:t>2016-03-16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04FF-2611-4C0D-9577-CD3B189C08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32B4-DDAC-45D9-A71D-404BF6A97F58}" type="datetimeFigureOut">
              <a:rPr lang="pl-PL" smtClean="0"/>
              <a:pPr/>
              <a:t>2016-03-16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04FF-2611-4C0D-9577-CD3B189C08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C632B4-DDAC-45D9-A71D-404BF6A97F58}" type="datetimeFigureOut">
              <a:rPr lang="pl-PL" smtClean="0"/>
              <a:pPr/>
              <a:t>2016-03-16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7104FF-2611-4C0D-9577-CD3B189C08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32B4-DDAC-45D9-A71D-404BF6A97F58}" type="datetimeFigureOut">
              <a:rPr lang="pl-PL" smtClean="0"/>
              <a:pPr/>
              <a:t>2016-03-16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104FF-2611-4C0D-9577-CD3B189C08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C632B4-DDAC-45D9-A71D-404BF6A97F58}" type="datetimeFigureOut">
              <a:rPr lang="pl-PL" smtClean="0"/>
              <a:pPr/>
              <a:t>2016-03-16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E7104FF-2611-4C0D-9577-CD3B189C08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/>
          <a:p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eTwinning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project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6480048" cy="2301240"/>
          </a:xfrm>
        </p:spPr>
        <p:txBody>
          <a:bodyPr/>
          <a:lstStyle/>
          <a:p>
            <a:r>
              <a:rPr lang="pl-PL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MATH IS FUN!</a:t>
            </a:r>
            <a:endParaRPr lang="pl-PL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51920" y="4797152"/>
            <a:ext cx="372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</a:t>
            </a:r>
            <a:r>
              <a:rPr lang="pl-PL" dirty="0" smtClean="0"/>
              <a:t>e </a:t>
            </a:r>
            <a:r>
              <a:rPr lang="pl-PL" dirty="0" err="1" smtClean="0"/>
              <a:t>present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ideas</a:t>
            </a:r>
            <a:r>
              <a:rPr lang="pl-PL" dirty="0" smtClean="0"/>
              <a:t> of </a:t>
            </a:r>
            <a:r>
              <a:rPr lang="pl-PL" dirty="0" smtClean="0"/>
              <a:t>geometry.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04664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/>
              <a:t>Class</a:t>
            </a:r>
            <a:r>
              <a:rPr lang="pl-PL" sz="2400" b="1" dirty="0" smtClean="0"/>
              <a:t>  4C</a:t>
            </a:r>
          </a:p>
        </p:txBody>
      </p:sp>
      <p:pic>
        <p:nvPicPr>
          <p:cNvPr id="1026" name="Picture 2" descr="C:\Users\EWA\Desktop\zdjęcia MATH IS FUN\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962926" cy="395056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635896" y="332656"/>
            <a:ext cx="5070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Children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used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their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bodies</a:t>
            </a:r>
            <a:r>
              <a:rPr lang="pl-PL" sz="2000" b="1" dirty="0" smtClean="0"/>
              <a:t> to </a:t>
            </a:r>
            <a:r>
              <a:rPr lang="pl-PL" sz="2000" b="1" dirty="0" err="1" smtClean="0"/>
              <a:t>build</a:t>
            </a:r>
            <a:r>
              <a:rPr lang="pl-PL" sz="2000" b="1" dirty="0" smtClean="0"/>
              <a:t> </a:t>
            </a:r>
            <a:endParaRPr lang="pl-PL" sz="2000" b="1" dirty="0" smtClean="0"/>
          </a:p>
          <a:p>
            <a:r>
              <a:rPr lang="pl-PL" sz="2000" b="1" dirty="0" err="1" smtClean="0"/>
              <a:t>basic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geometric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figures</a:t>
            </a:r>
            <a:r>
              <a:rPr lang="pl-PL" sz="2000" b="1" dirty="0" smtClean="0"/>
              <a:t>. </a:t>
            </a:r>
            <a:r>
              <a:rPr lang="pl-PL" sz="2000" b="1" dirty="0" smtClean="0"/>
              <a:t> </a:t>
            </a:r>
            <a:r>
              <a:rPr lang="en-US" sz="2000" b="1" dirty="0" smtClean="0"/>
              <a:t>You </a:t>
            </a:r>
            <a:r>
              <a:rPr lang="en-US" sz="2000" b="1" dirty="0" smtClean="0"/>
              <a:t>can </a:t>
            </a:r>
            <a:r>
              <a:rPr lang="en-US" sz="2000" b="1" dirty="0" smtClean="0"/>
              <a:t>build</a:t>
            </a:r>
            <a:r>
              <a:rPr lang="pl-PL" sz="2000" b="1" dirty="0" smtClean="0"/>
              <a:t> </a:t>
            </a:r>
          </a:p>
          <a:p>
            <a:r>
              <a:rPr lang="en-US" sz="2000" b="1" dirty="0" smtClean="0"/>
              <a:t>the </a:t>
            </a:r>
            <a:r>
              <a:rPr lang="en-US" sz="2000" b="1" dirty="0" smtClean="0"/>
              <a:t>same way the other figures, have fun.</a:t>
            </a:r>
            <a:endParaRPr lang="pl-PL" sz="20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627784" y="4941168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>
                <a:latin typeface="Baskerville Old Face" pitchFamily="18" charset="0"/>
              </a:rPr>
              <a:t>points</a:t>
            </a:r>
            <a:endParaRPr lang="pl-PL" sz="2000" b="1" dirty="0">
              <a:latin typeface="Baskerville Old Face" pitchFamily="18" charset="0"/>
            </a:endParaRPr>
          </a:p>
        </p:txBody>
      </p:sp>
      <p:pic>
        <p:nvPicPr>
          <p:cNvPr id="1028" name="Picture 4" descr="C:\Users\EWA\Desktop\zdjęcia MATH IS FUN\06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88840"/>
            <a:ext cx="4893543" cy="3446157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148064" y="5085184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>
                <a:latin typeface="Baskerville Old Face" pitchFamily="18" charset="0"/>
              </a:rPr>
              <a:t>l</a:t>
            </a:r>
            <a:r>
              <a:rPr lang="pl-PL" sz="2000" b="1" dirty="0" err="1" smtClean="0">
                <a:latin typeface="Baskerville Old Face" pitchFamily="18" charset="0"/>
              </a:rPr>
              <a:t>ine</a:t>
            </a:r>
            <a:r>
              <a:rPr lang="pl-PL" sz="2000" b="1" dirty="0" smtClean="0">
                <a:latin typeface="Baskerville Old Face" pitchFamily="18" charset="0"/>
              </a:rPr>
              <a:t> segment</a:t>
            </a:r>
            <a:endParaRPr lang="pl-PL" sz="2000" b="1" dirty="0">
              <a:latin typeface="Baskerville Old Face" pitchFamily="18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2195736" y="4149080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1403648" y="1700808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3131840" y="2420888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3059832" y="1268760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13"/>
          <p:cNvCxnSpPr/>
          <p:nvPr/>
        </p:nvCxnSpPr>
        <p:spPr>
          <a:xfrm flipV="1">
            <a:off x="4427984" y="2852936"/>
            <a:ext cx="3816424" cy="648072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EWA\Desktop\zdjęcia MATH IS FUN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6897960" cy="3359163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7596336" y="47667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latin typeface="Baskerville Old Face" pitchFamily="18" charset="0"/>
              </a:rPr>
              <a:t>line</a:t>
            </a:r>
            <a:endParaRPr lang="pl-PL" sz="2000" b="1" dirty="0">
              <a:latin typeface="Baskerville Old Face" pitchFamily="18" charset="0"/>
            </a:endParaRPr>
          </a:p>
        </p:txBody>
      </p:sp>
      <p:pic>
        <p:nvPicPr>
          <p:cNvPr id="2050" name="Picture 2" descr="C:\Users\EWA\Desktop\zdjęcia MATH IS FUN\068a.jpg"/>
          <p:cNvPicPr>
            <a:picLocks noChangeAspect="1" noChangeArrowheads="1"/>
          </p:cNvPicPr>
          <p:nvPr/>
        </p:nvPicPr>
        <p:blipFill>
          <a:blip r:embed="rId3" cstate="print"/>
          <a:srcRect l="3093"/>
          <a:stretch>
            <a:fillRect/>
          </a:stretch>
        </p:blipFill>
        <p:spPr bwMode="auto">
          <a:xfrm>
            <a:off x="1835696" y="3501008"/>
            <a:ext cx="6768752" cy="268945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55576" y="5805264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>
                <a:latin typeface="Baskerville Old Face" pitchFamily="18" charset="0"/>
              </a:rPr>
              <a:t>t</a:t>
            </a:r>
            <a:r>
              <a:rPr lang="pl-PL" sz="2000" b="1" dirty="0" err="1" smtClean="0">
                <a:latin typeface="Baskerville Old Face" pitchFamily="18" charset="0"/>
              </a:rPr>
              <a:t>wo</a:t>
            </a:r>
            <a:r>
              <a:rPr lang="pl-PL" sz="2000" b="1" dirty="0" smtClean="0">
                <a:latin typeface="Baskerville Old Face" pitchFamily="18" charset="0"/>
              </a:rPr>
              <a:t> </a:t>
            </a:r>
            <a:r>
              <a:rPr lang="pl-PL" sz="2000" b="1" dirty="0" err="1" smtClean="0">
                <a:latin typeface="Baskerville Old Face" pitchFamily="18" charset="0"/>
              </a:rPr>
              <a:t>rays</a:t>
            </a:r>
            <a:endParaRPr lang="pl-PL" sz="2000" b="1" dirty="0">
              <a:latin typeface="Baskerville Old Face" pitchFamily="18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1331640" y="1196752"/>
            <a:ext cx="6048672" cy="1008112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2123728" y="3861048"/>
            <a:ext cx="6264696" cy="0"/>
          </a:xfrm>
          <a:prstGeom prst="line">
            <a:avLst/>
          </a:prstGeom>
          <a:ln w="57150">
            <a:head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H="1" flipV="1">
            <a:off x="1907704" y="4221088"/>
            <a:ext cx="4896544" cy="288032"/>
          </a:xfrm>
          <a:prstGeom prst="line">
            <a:avLst/>
          </a:prstGeom>
          <a:ln w="57150">
            <a:head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404664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err="1" smtClean="0"/>
              <a:t>Class</a:t>
            </a:r>
            <a:r>
              <a:rPr lang="pl-PL" sz="2400" b="1" dirty="0" smtClean="0"/>
              <a:t>  5C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627784" y="476672"/>
            <a:ext cx="5717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I</a:t>
            </a:r>
            <a:r>
              <a:rPr lang="en-US" sz="2000" b="1" dirty="0" err="1" smtClean="0"/>
              <a:t>ntroducing</a:t>
            </a:r>
            <a:r>
              <a:rPr lang="en-US" sz="2000" b="1" dirty="0" smtClean="0"/>
              <a:t> the concept of the height of the triangle</a:t>
            </a:r>
            <a:endParaRPr lang="pl-PL" sz="2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980728"/>
            <a:ext cx="4994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Pupils</a:t>
            </a:r>
            <a:r>
              <a:rPr lang="pl-PL" sz="2000" b="1" dirty="0" smtClean="0"/>
              <a:t> </a:t>
            </a:r>
            <a:r>
              <a:rPr lang="en-US" sz="2000" b="1" dirty="0" smtClean="0"/>
              <a:t>watch various models of the triangles</a:t>
            </a:r>
            <a:r>
              <a:rPr lang="pl-PL" sz="2000" b="1" dirty="0" smtClean="0"/>
              <a:t>. </a:t>
            </a:r>
          </a:p>
          <a:p>
            <a:r>
              <a:rPr lang="pl-PL" sz="2000" b="1" dirty="0"/>
              <a:t>T</a:t>
            </a:r>
            <a:r>
              <a:rPr lang="en-US" sz="2000" b="1" dirty="0" smtClean="0"/>
              <a:t>he height of the triangle is shown by string</a:t>
            </a:r>
            <a:r>
              <a:rPr lang="pl-PL" sz="2000" b="1" dirty="0" smtClean="0"/>
              <a:t>.</a:t>
            </a:r>
            <a:endParaRPr lang="pl-PL" sz="2000" b="1" dirty="0"/>
          </a:p>
        </p:txBody>
      </p:sp>
      <p:pic>
        <p:nvPicPr>
          <p:cNvPr id="3074" name="Picture 2" descr="C:\Users\EWA\Desktop\zdjęcia MATH IS FUN\038s.jpg"/>
          <p:cNvPicPr>
            <a:picLocks noChangeAspect="1" noChangeArrowheads="1"/>
          </p:cNvPicPr>
          <p:nvPr/>
        </p:nvPicPr>
        <p:blipFill>
          <a:blip r:embed="rId2" cstate="print"/>
          <a:srcRect l="4979" t="5583" r="2908" b="3235"/>
          <a:stretch>
            <a:fillRect/>
          </a:stretch>
        </p:blipFill>
        <p:spPr bwMode="auto">
          <a:xfrm>
            <a:off x="539552" y="1700808"/>
            <a:ext cx="2664296" cy="3528392"/>
          </a:xfrm>
          <a:prstGeom prst="rect">
            <a:avLst/>
          </a:prstGeom>
          <a:noFill/>
        </p:spPr>
      </p:pic>
      <p:pic>
        <p:nvPicPr>
          <p:cNvPr id="3075" name="Picture 3" descr="C:\Users\EWA\Desktop\zdjęcia MATH IS FUN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36912"/>
            <a:ext cx="2720295" cy="3866753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419872" y="3356992"/>
            <a:ext cx="152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>
                <a:latin typeface="Baskerville Old Face" pitchFamily="18" charset="0"/>
              </a:rPr>
              <a:t>Right</a:t>
            </a:r>
            <a:r>
              <a:rPr lang="pl-PL" sz="2000" b="1" dirty="0" smtClean="0">
                <a:latin typeface="Baskerville Old Face" pitchFamily="18" charset="0"/>
              </a:rPr>
              <a:t> triangle</a:t>
            </a:r>
            <a:endParaRPr lang="pl-PL" sz="2000" b="1" dirty="0">
              <a:latin typeface="Baskerville Old Face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9552" y="5301208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>
                <a:latin typeface="Baskerville Old Face" pitchFamily="18" charset="0"/>
              </a:rPr>
              <a:t>Acute</a:t>
            </a:r>
            <a:r>
              <a:rPr lang="pl-PL" sz="2000" b="1" dirty="0" smtClean="0">
                <a:latin typeface="Baskerville Old Face" pitchFamily="18" charset="0"/>
              </a:rPr>
              <a:t> triangle </a:t>
            </a:r>
            <a:endParaRPr lang="pl-PL" sz="2000" b="1" dirty="0">
              <a:latin typeface="Baskerville Old Face" pitchFamily="18" charset="0"/>
            </a:endParaRPr>
          </a:p>
        </p:txBody>
      </p:sp>
      <p:pic>
        <p:nvPicPr>
          <p:cNvPr id="3076" name="Picture 4" descr="C:\Users\EWA\Desktop\zdjęcia MATH IS FUN\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72816"/>
            <a:ext cx="3479382" cy="2888159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5724128" y="1772816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>
                <a:latin typeface="Baskerville Old Face" pitchFamily="18" charset="0"/>
              </a:rPr>
              <a:t>Obtuse</a:t>
            </a:r>
            <a:r>
              <a:rPr lang="pl-PL" sz="2000" b="1" dirty="0" smtClean="0">
                <a:latin typeface="Baskerville Old Face" pitchFamily="18" charset="0"/>
              </a:rPr>
              <a:t> triangle</a:t>
            </a:r>
            <a:endParaRPr lang="pl-PL" sz="20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WA\Desktop\zdjęcia MATH IS FUN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324225" cy="3990975"/>
          </a:xfrm>
          <a:prstGeom prst="rect">
            <a:avLst/>
          </a:prstGeom>
          <a:noFill/>
        </p:spPr>
      </p:pic>
      <p:pic>
        <p:nvPicPr>
          <p:cNvPr id="4099" name="Picture 3" descr="C:\Users\EWA\Desktop\zdjęcia MATH IS FUN\00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409950" cy="2390775"/>
          </a:xfrm>
          <a:prstGeom prst="rect">
            <a:avLst/>
          </a:prstGeom>
          <a:noFill/>
        </p:spPr>
      </p:pic>
      <p:pic>
        <p:nvPicPr>
          <p:cNvPr id="4100" name="Picture 4" descr="C:\Users\EWA\Desktop\zdjęcia MATH IS FUN\00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0968"/>
            <a:ext cx="3762375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692696"/>
            <a:ext cx="475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askerville Old Face" pitchFamily="18" charset="0"/>
              </a:rPr>
              <a:t>Children draw the various heights of triangles</a:t>
            </a:r>
            <a:endParaRPr lang="pl-PL" sz="2000" b="1" dirty="0">
              <a:latin typeface="Baskerville Old Face" pitchFamily="18" charset="0"/>
            </a:endParaRPr>
          </a:p>
        </p:txBody>
      </p:sp>
      <p:pic>
        <p:nvPicPr>
          <p:cNvPr id="5122" name="Picture 2" descr="C:\Users\EWA\Desktop\zdjęcia MATH IS FUN\03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524250" cy="4562475"/>
          </a:xfrm>
          <a:prstGeom prst="rect">
            <a:avLst/>
          </a:prstGeom>
          <a:noFill/>
        </p:spPr>
      </p:pic>
      <p:pic>
        <p:nvPicPr>
          <p:cNvPr id="5123" name="Picture 3" descr="C:\Users\EWA\Desktop\zdjęcia MATH IS FUN\03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3705225" cy="3162300"/>
          </a:xfrm>
          <a:prstGeom prst="rect">
            <a:avLst/>
          </a:prstGeom>
          <a:noFill/>
        </p:spPr>
      </p:pic>
      <p:pic>
        <p:nvPicPr>
          <p:cNvPr id="5124" name="Picture 4" descr="C:\Users\EWA\Desktop\zdjęcia MATH IS FUN\04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12776"/>
            <a:ext cx="2592288" cy="2585244"/>
          </a:xfrm>
          <a:prstGeom prst="rect">
            <a:avLst/>
          </a:prstGeom>
          <a:noFill/>
        </p:spPr>
      </p:pic>
      <p:pic>
        <p:nvPicPr>
          <p:cNvPr id="5125" name="Picture 5" descr="C:\Users\EWA\Desktop\zdjęcia MATH IS FUN\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429000"/>
            <a:ext cx="4003309" cy="2951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059832" y="2564904"/>
            <a:ext cx="305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>
                <a:latin typeface="Baskerville Old Face" pitchFamily="18" charset="0"/>
              </a:rPr>
              <a:t>G</a:t>
            </a:r>
            <a:r>
              <a:rPr lang="pl-PL" sz="2400" b="1" dirty="0" err="1" smtClean="0">
                <a:latin typeface="Baskerville Old Face" pitchFamily="18" charset="0"/>
              </a:rPr>
              <a:t>reetings</a:t>
            </a:r>
            <a:r>
              <a:rPr lang="pl-PL" sz="2400" b="1" dirty="0" smtClean="0">
                <a:latin typeface="Baskerville Old Face" pitchFamily="18" charset="0"/>
              </a:rPr>
              <a:t> </a:t>
            </a:r>
            <a:r>
              <a:rPr lang="pl-PL" sz="2400" b="1" dirty="0" err="1" smtClean="0">
                <a:latin typeface="Baskerville Old Face" pitchFamily="18" charset="0"/>
              </a:rPr>
              <a:t>from</a:t>
            </a:r>
            <a:r>
              <a:rPr lang="pl-PL" sz="2400" b="1" dirty="0" smtClean="0">
                <a:latin typeface="Baskerville Old Face" pitchFamily="18" charset="0"/>
              </a:rPr>
              <a:t> Nowiny</a:t>
            </a:r>
            <a:endParaRPr lang="pl-PL" sz="2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Niestandardowy 1">
      <a:dk1>
        <a:srgbClr val="FFC000"/>
      </a:dk1>
      <a:lt1>
        <a:srgbClr val="002D89"/>
      </a:lt1>
      <a:dk2>
        <a:srgbClr val="FFCC00"/>
      </a:dk2>
      <a:lt2>
        <a:srgbClr val="9CB084"/>
      </a:lt2>
      <a:accent1>
        <a:srgbClr val="7D4D99"/>
      </a:accent1>
      <a:accent2>
        <a:srgbClr val="FFFF00"/>
      </a:accent2>
      <a:accent3>
        <a:srgbClr val="002D89"/>
      </a:accent3>
      <a:accent4>
        <a:srgbClr val="B367FF"/>
      </a:accent4>
      <a:accent5>
        <a:srgbClr val="7E6BC9"/>
      </a:accent5>
      <a:accent6>
        <a:srgbClr val="00B0F0"/>
      </a:accent6>
      <a:hlink>
        <a:srgbClr val="002060"/>
      </a:hlink>
      <a:folHlink>
        <a:srgbClr val="ECE4F1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</TotalTime>
  <Words>91</Words>
  <Application>Microsoft Office PowerPoint</Application>
  <PresentationFormat>Pokaz na ekranie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Papier</vt:lpstr>
      <vt:lpstr>MATH IS FUN!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IS FUN!</dc:title>
  <dc:creator>EWA</dc:creator>
  <cp:lastModifiedBy>EWA</cp:lastModifiedBy>
  <cp:revision>17</cp:revision>
  <dcterms:created xsi:type="dcterms:W3CDTF">2016-03-16T20:36:31Z</dcterms:created>
  <dcterms:modified xsi:type="dcterms:W3CDTF">2016-03-16T22:55:35Z</dcterms:modified>
</cp:coreProperties>
</file>