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3" r:id="rId5"/>
    <p:sldId id="260" r:id="rId6"/>
    <p:sldId id="267" r:id="rId7"/>
    <p:sldId id="262" r:id="rId8"/>
    <p:sldId id="264" r:id="rId9"/>
    <p:sldId id="268" r:id="rId10"/>
    <p:sldId id="265" r:id="rId11"/>
    <p:sldId id="261" r:id="rId12"/>
    <p:sldId id="270" r:id="rId13"/>
    <p:sldId id="269" r:id="rId1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0"/>
    <p:restoredTop sz="94674"/>
  </p:normalViewPr>
  <p:slideViewPr>
    <p:cSldViewPr snapToGrid="0" snapToObjects="1">
      <p:cViewPr>
        <p:scale>
          <a:sx n="62" d="100"/>
          <a:sy n="62" d="100"/>
        </p:scale>
        <p:origin x="-69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7BD3D-746C-4F82-B001-6840EB8DBCB7}" type="datetimeFigureOut">
              <a:rPr lang="es-ES" smtClean="0"/>
              <a:pPr/>
              <a:t>02/07/2016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2EF56-DE83-48F4-829B-008877642D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A4F-6B19-424E-92D6-9F9CFB29C522}" type="datetimeFigureOut">
              <a:rPr lang="es-ES_tradnl" smtClean="0"/>
              <a:pPr/>
              <a:t>02/07/2016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124-5C5E-334E-8725-65B1BAF7B112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77218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A4F-6B19-424E-92D6-9F9CFB29C522}" type="datetimeFigureOut">
              <a:rPr lang="es-ES_tradnl" smtClean="0"/>
              <a:pPr/>
              <a:t>02/07/2016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124-5C5E-334E-8725-65B1BAF7B112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76214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A4F-6B19-424E-92D6-9F9CFB29C522}" type="datetimeFigureOut">
              <a:rPr lang="es-ES_tradnl" smtClean="0"/>
              <a:pPr/>
              <a:t>02/07/2016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124-5C5E-334E-8725-65B1BAF7B112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75777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A4F-6B19-424E-92D6-9F9CFB29C522}" type="datetimeFigureOut">
              <a:rPr lang="es-ES_tradnl" smtClean="0"/>
              <a:pPr/>
              <a:t>02/07/2016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124-5C5E-334E-8725-65B1BAF7B112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5521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A4F-6B19-424E-92D6-9F9CFB29C522}" type="datetimeFigureOut">
              <a:rPr lang="es-ES_tradnl" smtClean="0"/>
              <a:pPr/>
              <a:t>02/07/2016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124-5C5E-334E-8725-65B1BAF7B112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99822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A4F-6B19-424E-92D6-9F9CFB29C522}" type="datetimeFigureOut">
              <a:rPr lang="es-ES_tradnl" smtClean="0"/>
              <a:pPr/>
              <a:t>02/07/2016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124-5C5E-334E-8725-65B1BAF7B112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96399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A4F-6B19-424E-92D6-9F9CFB29C522}" type="datetimeFigureOut">
              <a:rPr lang="es-ES_tradnl" smtClean="0"/>
              <a:pPr/>
              <a:t>02/07/2016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124-5C5E-334E-8725-65B1BAF7B112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6234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A4F-6B19-424E-92D6-9F9CFB29C522}" type="datetimeFigureOut">
              <a:rPr lang="es-ES_tradnl" smtClean="0"/>
              <a:pPr/>
              <a:t>02/07/2016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124-5C5E-334E-8725-65B1BAF7B112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16891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A4F-6B19-424E-92D6-9F9CFB29C522}" type="datetimeFigureOut">
              <a:rPr lang="es-ES_tradnl" smtClean="0"/>
              <a:pPr/>
              <a:t>02/07/2016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124-5C5E-334E-8725-65B1BAF7B112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69783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A4F-6B19-424E-92D6-9F9CFB29C522}" type="datetimeFigureOut">
              <a:rPr lang="es-ES_tradnl" smtClean="0"/>
              <a:pPr/>
              <a:t>02/07/2016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124-5C5E-334E-8725-65B1BAF7B112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06969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A4F-6B19-424E-92D6-9F9CFB29C522}" type="datetimeFigureOut">
              <a:rPr lang="es-ES_tradnl" smtClean="0"/>
              <a:pPr/>
              <a:t>02/07/2016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124-5C5E-334E-8725-65B1BAF7B112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69712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A4F-6B19-424E-92D6-9F9CFB29C522}" type="datetimeFigureOut">
              <a:rPr lang="es-ES_tradnl" smtClean="0"/>
              <a:pPr/>
              <a:t>02/07/2016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E4124-5C5E-334E-8725-65B1BAF7B112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36530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ludis.com/?p=58078&amp;" TargetMode="External"/><Relationship Id="rId7" Type="http://schemas.openxmlformats.org/officeDocument/2006/relationships/hyperlink" Target="http://www.actiludis.com/?s=%22Luis+Enrique+Mill%C3%A1n+Valdovinos%22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://www.actiludis.com/?p=58072&amp;" TargetMode="Externa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algoritmosabn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play.google.com/store/apps/details?id=com.jcpp.abn&amp;hl=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calculoabn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gobiernodecanarias.org/medusa/eltanquematematico/" TargetMode="External"/><Relationship Id="rId2" Type="http://schemas.openxmlformats.org/officeDocument/2006/relationships/hyperlink" Target="http://www.actiludis.com/?s=mario+ram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hyperlink" Target="http://download.macromedia.com/pub/flashplayer/installers/archive/android/11.1.115.63/install_flash_player_ics.ap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cratch.mit.edu/studios/190012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duca.hol.es/crucigrama1000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://cache.lego.com/flash/creative/Games/LegoBuilder/legobuilder_v19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hyperlink" Target="http://www.retomates.es/" TargetMode="External"/><Relationship Id="rId4" Type="http://schemas.openxmlformats.org/officeDocument/2006/relationships/hyperlink" Target="http://ares.cnice.mec.es/matematicasep/a/1/ca1_00.html" TargetMode="Externa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ctiludis.com/?p=555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actiludis.com/?p=55559&amp;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tiludis.com/?p=30031&amp;" TargetMode="External"/><Relationship Id="rId13" Type="http://schemas.openxmlformats.org/officeDocument/2006/relationships/hyperlink" Target="http://www.actiludis.com/?p=57502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hyperlink" Target="http://www.actiludis.com/?s=PDI" TargetMode="External"/><Relationship Id="rId2" Type="http://schemas.openxmlformats.org/officeDocument/2006/relationships/hyperlink" Target="http://www.actiludis.com/?p=59765&amp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ludis.com/?p=27952&amp;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hyperlink" Target="http://www.actiludis.com/?p=30145&amp;" TargetMode="External"/><Relationship Id="rId4" Type="http://schemas.openxmlformats.org/officeDocument/2006/relationships/hyperlink" Target="http://www.actiludis.com/?p=23523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www.actiludis.com/?p=58936&amp;" TargetMode="External"/><Relationship Id="rId7" Type="http://schemas.openxmlformats.org/officeDocument/2006/relationships/hyperlink" Target="http://www.actiludis.com/?p=59095&amp;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actiludis.com/?p=59230" TargetMode="Externa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hyperlink" Target="http://www.actiludis.com/?p=293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ludis.com/?p=26310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://www.actiludis.com/?p=427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1504" y="754766"/>
            <a:ext cx="9144000" cy="869505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0070C0"/>
                </a:solidFill>
              </a:rPr>
              <a:t>APLICACIONES TIC</a:t>
            </a:r>
            <a:endParaRPr lang="es-ES_tradnl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5490" y="1774020"/>
            <a:ext cx="3942241" cy="390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5228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969097" y="140662"/>
            <a:ext cx="10515600" cy="784011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dirty="0" smtClean="0">
                <a:solidFill>
                  <a:srgbClr val="0070C0"/>
                </a:solidFill>
              </a:rPr>
              <a:t>OTRAS APLICACIONES SEMI GRATUITAS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 smtClean="0"/>
              <a:t>LUÍS ENRIQUE MILLÁN VALDOVINOS</a:t>
            </a:r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12" y="801415"/>
            <a:ext cx="3744019" cy="2717042"/>
          </a:xfrm>
          <a:prstGeom prst="rect">
            <a:avLst/>
          </a:prstGeom>
        </p:spPr>
      </p:pic>
      <p:pic>
        <p:nvPicPr>
          <p:cNvPr id="5" name="Imagen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557" y="801392"/>
            <a:ext cx="7052266" cy="2840346"/>
          </a:xfrm>
          <a:prstGeom prst="rect">
            <a:avLst/>
          </a:prstGeom>
        </p:spPr>
      </p:pic>
      <p:pic>
        <p:nvPicPr>
          <p:cNvPr id="6" name="Imagen 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558" y="3518457"/>
            <a:ext cx="5920475" cy="3189417"/>
          </a:xfrm>
          <a:prstGeom prst="rect">
            <a:avLst/>
          </a:prstGeom>
        </p:spPr>
      </p:pic>
      <p:sp>
        <p:nvSpPr>
          <p:cNvPr id="7" name="Flecha derecha 6">
            <a:hlinkClick r:id="rId7"/>
          </p:cNvPr>
          <p:cNvSpPr/>
          <p:nvPr/>
        </p:nvSpPr>
        <p:spPr>
          <a:xfrm>
            <a:off x="10909344" y="233923"/>
            <a:ext cx="575353" cy="392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09174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63" y="0"/>
            <a:ext cx="9302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80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969097" y="140662"/>
            <a:ext cx="10515600" cy="784011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dirty="0" smtClean="0">
                <a:solidFill>
                  <a:srgbClr val="0070C0"/>
                </a:solidFill>
              </a:rPr>
              <a:t>APP ABN PARA ANDROIDE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dirty="0" smtClean="0"/>
              <a:t>JUAN CARLOS P</a:t>
            </a:r>
            <a:r>
              <a:rPr lang="es-ES" dirty="0" smtClean="0"/>
              <a:t>ÉREZ PRIEGO</a:t>
            </a:r>
            <a:endParaRPr lang="es-ES_tradnl" dirty="0"/>
          </a:p>
        </p:txBody>
      </p:sp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8" y="837459"/>
            <a:ext cx="7149908" cy="59333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7006" y="1965278"/>
            <a:ext cx="3677691" cy="367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1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352799" y="140663"/>
            <a:ext cx="5684521" cy="545138"/>
          </a:xfrm>
        </p:spPr>
        <p:txBody>
          <a:bodyPr>
            <a:normAutofit fontScale="92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dirty="0" smtClean="0">
                <a:solidFill>
                  <a:srgbClr val="0070C0"/>
                </a:solidFill>
              </a:rPr>
              <a:t>PLATAFORMA FORMACIÓN ABN ONLINE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685801"/>
            <a:ext cx="117729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717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9097" y="140662"/>
            <a:ext cx="10515600" cy="784011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dirty="0" smtClean="0">
                <a:solidFill>
                  <a:srgbClr val="0070C0"/>
                </a:solidFill>
              </a:rPr>
              <a:t>APLICACIONES FLASH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dirty="0" smtClean="0"/>
              <a:t>WEB “EL TANQUE MATEM</a:t>
            </a:r>
            <a:r>
              <a:rPr lang="es-ES" dirty="0" smtClean="0"/>
              <a:t>ÁTICO” MARIO RAMOS RAMÍNEZ Y OTRAS</a:t>
            </a:r>
            <a:endParaRPr lang="es-ES_tradnl" dirty="0"/>
          </a:p>
        </p:txBody>
      </p:sp>
      <p:sp>
        <p:nvSpPr>
          <p:cNvPr id="5" name="Flecha derecha 4">
            <a:hlinkClick r:id="rId2"/>
          </p:cNvPr>
          <p:cNvSpPr/>
          <p:nvPr/>
        </p:nvSpPr>
        <p:spPr>
          <a:xfrm>
            <a:off x="11024170" y="336664"/>
            <a:ext cx="575353" cy="392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n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130" y="924672"/>
            <a:ext cx="7618783" cy="56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57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709" y="513709"/>
            <a:ext cx="3894291" cy="29075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121" y="513709"/>
            <a:ext cx="4164871" cy="29589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472666"/>
            <a:ext cx="4218635" cy="30719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317" y="446925"/>
            <a:ext cx="4162438" cy="295382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018" y="3488079"/>
            <a:ext cx="2280119" cy="1720919"/>
          </a:xfrm>
          <a:prstGeom prst="rect">
            <a:avLst/>
          </a:prstGeom>
        </p:spPr>
      </p:pic>
      <p:pic>
        <p:nvPicPr>
          <p:cNvPr id="1026" name="Picture 2" descr="escarg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2081" y="3976099"/>
            <a:ext cx="2568539" cy="256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9581244" y="3555401"/>
            <a:ext cx="179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PARA ANDROIDE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9248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94964" y="1306905"/>
            <a:ext cx="4228491" cy="784011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dirty="0" smtClean="0">
                <a:solidFill>
                  <a:srgbClr val="0070C0"/>
                </a:solidFill>
              </a:rPr>
              <a:t>APLICACIONES CON SCRATCH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 smtClean="0"/>
              <a:t>ANA DE LA FUENTE Y OTROS</a:t>
            </a:r>
            <a:endParaRPr lang="es-ES_tradnl" dirty="0"/>
          </a:p>
        </p:txBody>
      </p:sp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67" y="159525"/>
            <a:ext cx="7306457" cy="6698475"/>
          </a:xfrm>
          <a:prstGeom prst="rect">
            <a:avLst/>
          </a:prstGeom>
        </p:spPr>
      </p:pic>
      <p:sp>
        <p:nvSpPr>
          <p:cNvPr id="5" name="Flecha derecha 4">
            <a:hlinkClick r:id="rId2"/>
          </p:cNvPr>
          <p:cNvSpPr/>
          <p:nvPr/>
        </p:nvSpPr>
        <p:spPr>
          <a:xfrm>
            <a:off x="2121534" y="2800143"/>
            <a:ext cx="575353" cy="392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64" y="3901376"/>
            <a:ext cx="42799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59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9920" y="242608"/>
            <a:ext cx="10515600" cy="486062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dirty="0" smtClean="0">
                <a:solidFill>
                  <a:srgbClr val="0070C0"/>
                </a:solidFill>
              </a:rPr>
              <a:t>APLICACIONES EN </a:t>
            </a:r>
            <a:r>
              <a:rPr lang="es-ES_tradnl" b="1" smtClean="0">
                <a:solidFill>
                  <a:srgbClr val="0070C0"/>
                </a:solidFill>
              </a:rPr>
              <a:t>LA RED</a:t>
            </a:r>
            <a:endParaRPr lang="es-ES_tradnl" b="1" dirty="0" smtClean="0">
              <a:solidFill>
                <a:srgbClr val="0070C0"/>
              </a:solidFill>
            </a:endParaRPr>
          </a:p>
        </p:txBody>
      </p:sp>
      <p:pic>
        <p:nvPicPr>
          <p:cNvPr id="7" name="Imagen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502" y="3735497"/>
            <a:ext cx="4277147" cy="2891593"/>
          </a:xfrm>
          <a:prstGeom prst="rect">
            <a:avLst/>
          </a:prstGeom>
        </p:spPr>
      </p:pic>
      <p:pic>
        <p:nvPicPr>
          <p:cNvPr id="9" name="Imagen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46" y="836767"/>
            <a:ext cx="4836328" cy="2744943"/>
          </a:xfrm>
          <a:prstGeom prst="rect">
            <a:avLst/>
          </a:prstGeom>
        </p:spPr>
      </p:pic>
      <p:pic>
        <p:nvPicPr>
          <p:cNvPr id="10" name="Imagen 9">
            <a:hlinkClick r:id="rId4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2875" y="1522268"/>
            <a:ext cx="3052403" cy="2013806"/>
          </a:xfrm>
          <a:prstGeom prst="rect">
            <a:avLst/>
          </a:prstGeom>
        </p:spPr>
      </p:pic>
      <p:pic>
        <p:nvPicPr>
          <p:cNvPr id="11" name="Imagen 10">
            <a:hlinkClick r:id="rId4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4294" y="1894696"/>
            <a:ext cx="2541967" cy="1268950"/>
          </a:xfrm>
          <a:prstGeom prst="rect">
            <a:avLst/>
          </a:prstGeom>
        </p:spPr>
      </p:pic>
      <p:pic>
        <p:nvPicPr>
          <p:cNvPr id="13" name="Imagen 12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0619" y="3649635"/>
            <a:ext cx="2792723" cy="2977455"/>
          </a:xfrm>
          <a:prstGeom prst="rect">
            <a:avLst/>
          </a:prstGeom>
        </p:spPr>
      </p:pic>
      <p:pic>
        <p:nvPicPr>
          <p:cNvPr id="15" name="Imagen 14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463" y="827543"/>
            <a:ext cx="4275879" cy="27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987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969097" y="140662"/>
            <a:ext cx="10515600" cy="784011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dirty="0" smtClean="0">
                <a:solidFill>
                  <a:srgbClr val="0070C0"/>
                </a:solidFill>
              </a:rPr>
              <a:t>LIM (LIBROS DIGITALES MULTIMEDIA)</a:t>
            </a:r>
          </a:p>
        </p:txBody>
      </p:sp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16" y="1218930"/>
            <a:ext cx="6177824" cy="4908916"/>
          </a:xfrm>
          <a:prstGeom prst="rect">
            <a:avLst/>
          </a:prstGeom>
        </p:spPr>
      </p:pic>
      <p:pic>
        <p:nvPicPr>
          <p:cNvPr id="3" name="Imagen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640" y="1572243"/>
            <a:ext cx="5328968" cy="39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33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969097" y="140662"/>
            <a:ext cx="10515600" cy="578529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dirty="0" smtClean="0">
                <a:solidFill>
                  <a:srgbClr val="0070C0"/>
                </a:solidFill>
              </a:rPr>
              <a:t>APLICACIONES </a:t>
            </a:r>
            <a:r>
              <a:rPr lang="es-ES_tradnl" b="1" smtClean="0">
                <a:solidFill>
                  <a:srgbClr val="0070C0"/>
                </a:solidFill>
              </a:rPr>
              <a:t>PIZARRA DIGITAL</a:t>
            </a:r>
            <a:endParaRPr lang="es-ES_tradnl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n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82" y="904481"/>
            <a:ext cx="3352515" cy="2523965"/>
          </a:xfrm>
          <a:prstGeom prst="rect">
            <a:avLst/>
          </a:prstGeom>
        </p:spPr>
      </p:pic>
      <p:pic>
        <p:nvPicPr>
          <p:cNvPr id="6" name="Imagen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362" y="904481"/>
            <a:ext cx="3353164" cy="2523965"/>
          </a:xfrm>
          <a:prstGeom prst="rect">
            <a:avLst/>
          </a:prstGeom>
        </p:spPr>
      </p:pic>
      <p:pic>
        <p:nvPicPr>
          <p:cNvPr id="7" name="Imagen 6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0691" y="904479"/>
            <a:ext cx="3353164" cy="2529291"/>
          </a:xfrm>
          <a:prstGeom prst="rect">
            <a:avLst/>
          </a:prstGeom>
        </p:spPr>
      </p:pic>
      <p:pic>
        <p:nvPicPr>
          <p:cNvPr id="8" name="Imagen 7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682" y="3632319"/>
            <a:ext cx="3404146" cy="2529289"/>
          </a:xfrm>
          <a:prstGeom prst="rect">
            <a:avLst/>
          </a:prstGeom>
        </p:spPr>
      </p:pic>
      <p:pic>
        <p:nvPicPr>
          <p:cNvPr id="9" name="Imagen 8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6780" y="3650903"/>
            <a:ext cx="3388294" cy="2529290"/>
          </a:xfrm>
          <a:prstGeom prst="rect">
            <a:avLst/>
          </a:prstGeom>
        </p:spPr>
      </p:pic>
      <p:sp>
        <p:nvSpPr>
          <p:cNvPr id="11" name="Flecha derecha 10">
            <a:hlinkClick r:id="rId12"/>
          </p:cNvPr>
          <p:cNvSpPr/>
          <p:nvPr/>
        </p:nvSpPr>
        <p:spPr>
          <a:xfrm>
            <a:off x="10909344" y="233923"/>
            <a:ext cx="575353" cy="392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11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89027" y="3650903"/>
            <a:ext cx="3294828" cy="24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66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 txBox="1">
            <a:spLocks/>
          </p:cNvSpPr>
          <p:nvPr/>
        </p:nvSpPr>
        <p:spPr>
          <a:xfrm>
            <a:off x="3102485" y="144125"/>
            <a:ext cx="6421377" cy="85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_tradnl" b="1" dirty="0" smtClean="0">
                <a:solidFill>
                  <a:srgbClr val="0070C0"/>
                </a:solidFill>
              </a:rPr>
              <a:t>APLICACIONES PIZARRA DIGITAL NOTEBOOK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_tradnl" dirty="0" smtClean="0"/>
              <a:t>TOM</a:t>
            </a:r>
            <a:r>
              <a:rPr lang="es-ES" dirty="0" smtClean="0"/>
              <a:t>ÁS FERNÁNDEZ / CONCHA IBÁÑEZ</a:t>
            </a:r>
            <a:endParaRPr lang="es-ES_tradn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35" y="999750"/>
            <a:ext cx="3817918" cy="2838734"/>
          </a:xfrm>
          <a:prstGeom prst="rect">
            <a:avLst/>
          </a:prstGeom>
        </p:spPr>
      </p:pic>
      <p:pic>
        <p:nvPicPr>
          <p:cNvPr id="13" name="Imagen 1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524" y="4166029"/>
            <a:ext cx="4031829" cy="2356023"/>
          </a:xfrm>
          <a:prstGeom prst="rect">
            <a:avLst/>
          </a:prstGeom>
        </p:spPr>
      </p:pic>
      <p:pic>
        <p:nvPicPr>
          <p:cNvPr id="14" name="Imagen 1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672" y="999750"/>
            <a:ext cx="3817918" cy="2916693"/>
          </a:xfrm>
          <a:prstGeom prst="rect">
            <a:avLst/>
          </a:prstGeom>
        </p:spPr>
      </p:pic>
      <p:pic>
        <p:nvPicPr>
          <p:cNvPr id="15" name="Imagen 14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8672" y="4063287"/>
            <a:ext cx="3892578" cy="245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335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373121" y="1138940"/>
            <a:ext cx="2893220" cy="730804"/>
          </a:xfrm>
        </p:spPr>
        <p:txBody>
          <a:bodyPr>
            <a:normAutofit fontScale="70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>
                <a:solidFill>
                  <a:srgbClr val="0070C0"/>
                </a:solidFill>
              </a:rPr>
              <a:t>GENERADOR DE OPERACIONES EN PAPEL</a:t>
            </a:r>
          </a:p>
        </p:txBody>
      </p:sp>
      <p:pic>
        <p:nvPicPr>
          <p:cNvPr id="5" name="Imagen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703" y="184338"/>
            <a:ext cx="6158164" cy="3091125"/>
          </a:xfrm>
          <a:prstGeom prst="rect">
            <a:avLst/>
          </a:prstGeom>
        </p:spPr>
      </p:pic>
      <p:pic>
        <p:nvPicPr>
          <p:cNvPr id="3" name="Imagen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17" y="3275463"/>
            <a:ext cx="4913504" cy="3113790"/>
          </a:xfrm>
          <a:prstGeom prst="rect">
            <a:avLst/>
          </a:prstGeom>
        </p:spPr>
      </p:pic>
      <p:pic>
        <p:nvPicPr>
          <p:cNvPr id="7" name="Imagen 6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0035" y="3611062"/>
            <a:ext cx="4635500" cy="3124200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7141175" y="245846"/>
            <a:ext cx="2893220" cy="429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s-ES" b="1" smtClean="0"/>
              <a:t>Enrique </a:t>
            </a:r>
            <a:r>
              <a:rPr lang="es-ES" b="1" dirty="0" smtClean="0"/>
              <a:t>Ruiz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669179" y="3275134"/>
            <a:ext cx="380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(EXCEL)Luis </a:t>
            </a:r>
            <a:r>
              <a:rPr lang="es-ES_tradnl" b="1" dirty="0"/>
              <a:t>Enrique Millán Valdovinos</a:t>
            </a:r>
          </a:p>
        </p:txBody>
      </p:sp>
    </p:spTree>
    <p:extLst>
      <p:ext uri="{BB962C8B-B14F-4D97-AF65-F5344CB8AC3E}">
        <p14:creationId xmlns:p14="http://schemas.microsoft.com/office/powerpoint/2010/main" xmlns="" val="1968045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83</Words>
  <Application>Microsoft Office PowerPoint</Application>
  <PresentationFormat>Personalizado</PresentationFormat>
  <Paragraphs>19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APLICACIONES TIC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APLICACIONES TIC ABN</dc:title>
  <dc:creator>Miguel de la Rosa Zurera</dc:creator>
  <cp:lastModifiedBy>Actiludis</cp:lastModifiedBy>
  <cp:revision>22</cp:revision>
  <dcterms:created xsi:type="dcterms:W3CDTF">2016-06-30T06:21:35Z</dcterms:created>
  <dcterms:modified xsi:type="dcterms:W3CDTF">2016-07-02T08:31:05Z</dcterms:modified>
</cp:coreProperties>
</file>