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5" r:id="rId10"/>
    <p:sldId id="266" r:id="rId11"/>
    <p:sldId id="264" r:id="rId12"/>
    <p:sldId id="267" r:id="rId13"/>
    <p:sldId id="268" r:id="rId14"/>
    <p:sldId id="269" r:id="rId15"/>
    <p:sldId id="270" r:id="rId16"/>
  </p:sldIdLst>
  <p:sldSz cx="9144000" cy="6858000" type="screen4x3"/>
  <p:notesSz cx="6858000" cy="9144000"/>
  <p:defaultTextStyle>
    <a:defPPr>
      <a:defRPr lang="es-E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07" d="100"/>
          <a:sy n="107" d="100"/>
        </p:scale>
        <p:origin x="-1086" y="-7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Subtítulo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s-ES" smtClean="0"/>
              <a:t>Haga clic para modificar el estilo de subtítulo del patrón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E231C8-CD4D-4A9D-A3F6-EE9173E56A3A}" type="datetimeFigureOut">
              <a:rPr lang="es-ES" smtClean="0"/>
              <a:t>30/12/2016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85AD7B-0263-4F9D-A404-A270F0FDFBE6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66359071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E231C8-CD4D-4A9D-A3F6-EE9173E56A3A}" type="datetimeFigureOut">
              <a:rPr lang="es-ES" smtClean="0"/>
              <a:t>30/12/2016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85AD7B-0263-4F9D-A404-A270F0FDFBE6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417559439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E231C8-CD4D-4A9D-A3F6-EE9173E56A3A}" type="datetimeFigureOut">
              <a:rPr lang="es-ES" smtClean="0"/>
              <a:t>30/12/2016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85AD7B-0263-4F9D-A404-A270F0FDFBE6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29628550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E231C8-CD4D-4A9D-A3F6-EE9173E56A3A}" type="datetimeFigureOut">
              <a:rPr lang="es-ES" smtClean="0"/>
              <a:t>30/12/2016</a:t>
            </a:fld>
            <a:endParaRPr lang="es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85AD7B-0263-4F9D-A404-A270F0FDFBE6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99974804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5" name="4 Marcador de texto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6" name="5 Marcador de contenido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7" name="6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E231C8-CD4D-4A9D-A3F6-EE9173E56A3A}" type="datetimeFigureOut">
              <a:rPr lang="es-ES" smtClean="0"/>
              <a:t>30/12/2016</a:t>
            </a:fld>
            <a:endParaRPr lang="es-ES"/>
          </a:p>
        </p:txBody>
      </p:sp>
      <p:sp>
        <p:nvSpPr>
          <p:cNvPr id="8" name="7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9" name="8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85AD7B-0263-4F9D-A404-A270F0FDFBE6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88939943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E231C8-CD4D-4A9D-A3F6-EE9173E56A3A}" type="datetimeFigureOut">
              <a:rPr lang="es-ES" smtClean="0"/>
              <a:t>30/12/2016</a:t>
            </a:fld>
            <a:endParaRPr lang="es-ES"/>
          </a:p>
        </p:txBody>
      </p:sp>
      <p:sp>
        <p:nvSpPr>
          <p:cNvPr id="4" name="3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5" name="4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85AD7B-0263-4F9D-A404-A270F0FDFBE6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49975578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E231C8-CD4D-4A9D-A3F6-EE9173E56A3A}" type="datetimeFigureOut">
              <a:rPr lang="es-ES" smtClean="0"/>
              <a:t>30/12/2016</a:t>
            </a:fld>
            <a:endParaRPr lang="es-ES"/>
          </a:p>
        </p:txBody>
      </p:sp>
      <p:sp>
        <p:nvSpPr>
          <p:cNvPr id="3" name="2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85AD7B-0263-4F9D-A404-A270F0FDFBE6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98795294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E231C8-CD4D-4A9D-A3F6-EE9173E56A3A}" type="datetimeFigureOut">
              <a:rPr lang="es-ES" smtClean="0"/>
              <a:t>30/12/2016</a:t>
            </a:fld>
            <a:endParaRPr lang="es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85AD7B-0263-4F9D-A404-A270F0FDFBE6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59266419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posición de imagen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ES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E231C8-CD4D-4A9D-A3F6-EE9173E56A3A}" type="datetimeFigureOut">
              <a:rPr lang="es-ES" smtClean="0"/>
              <a:t>30/12/2016</a:t>
            </a:fld>
            <a:endParaRPr lang="es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85AD7B-0263-4F9D-A404-A270F0FDFBE6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60743416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E231C8-CD4D-4A9D-A3F6-EE9173E56A3A}" type="datetimeFigureOut">
              <a:rPr lang="es-ES" smtClean="0"/>
              <a:t>30/12/2016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85AD7B-0263-4F9D-A404-A270F0FDFBE6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159229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 vertical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E231C8-CD4D-4A9D-A3F6-EE9173E56A3A}" type="datetimeFigureOut">
              <a:rPr lang="es-ES" smtClean="0"/>
              <a:t>30/12/2016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85AD7B-0263-4F9D-A404-A270F0FDFBE6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13970742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título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6E231C8-CD4D-4A9D-A3F6-EE9173E56A3A}" type="datetimeFigureOut">
              <a:rPr lang="es-ES" smtClean="0"/>
              <a:t>30/12/2016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185AD7B-0263-4F9D-A404-A270F0FDFBE6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29933925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13" Type="http://schemas.openxmlformats.org/officeDocument/2006/relationships/image" Target="../media/image12.jpeg"/><Relationship Id="rId18" Type="http://schemas.openxmlformats.org/officeDocument/2006/relationships/image" Target="../media/image17.jpeg"/><Relationship Id="rId26" Type="http://schemas.openxmlformats.org/officeDocument/2006/relationships/image" Target="../media/image25.jpeg"/><Relationship Id="rId3" Type="http://schemas.openxmlformats.org/officeDocument/2006/relationships/image" Target="../media/image2.png"/><Relationship Id="rId21" Type="http://schemas.openxmlformats.org/officeDocument/2006/relationships/image" Target="../media/image20.jpeg"/><Relationship Id="rId7" Type="http://schemas.openxmlformats.org/officeDocument/2006/relationships/image" Target="../media/image6.png"/><Relationship Id="rId12" Type="http://schemas.openxmlformats.org/officeDocument/2006/relationships/image" Target="../media/image11.jpeg"/><Relationship Id="rId17" Type="http://schemas.openxmlformats.org/officeDocument/2006/relationships/image" Target="../media/image16.jpeg"/><Relationship Id="rId25" Type="http://schemas.openxmlformats.org/officeDocument/2006/relationships/image" Target="../media/image24.gif"/><Relationship Id="rId2" Type="http://schemas.openxmlformats.org/officeDocument/2006/relationships/image" Target="../media/image1.jpeg"/><Relationship Id="rId16" Type="http://schemas.openxmlformats.org/officeDocument/2006/relationships/image" Target="../media/image15.jpeg"/><Relationship Id="rId20" Type="http://schemas.openxmlformats.org/officeDocument/2006/relationships/image" Target="../media/image19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11" Type="http://schemas.openxmlformats.org/officeDocument/2006/relationships/image" Target="../media/image10.jpeg"/><Relationship Id="rId24" Type="http://schemas.openxmlformats.org/officeDocument/2006/relationships/image" Target="../media/image23.png"/><Relationship Id="rId5" Type="http://schemas.openxmlformats.org/officeDocument/2006/relationships/image" Target="../media/image4.png"/><Relationship Id="rId15" Type="http://schemas.openxmlformats.org/officeDocument/2006/relationships/image" Target="../media/image14.png"/><Relationship Id="rId23" Type="http://schemas.openxmlformats.org/officeDocument/2006/relationships/image" Target="../media/image22.jpeg"/><Relationship Id="rId10" Type="http://schemas.openxmlformats.org/officeDocument/2006/relationships/image" Target="../media/image9.jpeg"/><Relationship Id="rId19" Type="http://schemas.openxmlformats.org/officeDocument/2006/relationships/image" Target="../media/image18.jpeg"/><Relationship Id="rId4" Type="http://schemas.openxmlformats.org/officeDocument/2006/relationships/image" Target="../media/image3.png"/><Relationship Id="rId9" Type="http://schemas.openxmlformats.org/officeDocument/2006/relationships/image" Target="../media/image8.jpeg"/><Relationship Id="rId14" Type="http://schemas.openxmlformats.org/officeDocument/2006/relationships/image" Target="../media/image13.jpeg"/><Relationship Id="rId22" Type="http://schemas.openxmlformats.org/officeDocument/2006/relationships/image" Target="../media/image21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eg"/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5.jpeg"/><Relationship Id="rId4" Type="http://schemas.openxmlformats.org/officeDocument/2006/relationships/image" Target="../media/image15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5.jpeg"/><Relationship Id="rId4" Type="http://schemas.openxmlformats.org/officeDocument/2006/relationships/image" Target="../media/image21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7" Type="http://schemas.openxmlformats.org/officeDocument/2006/relationships/image" Target="../media/image25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7.jpeg"/><Relationship Id="rId5" Type="http://schemas.openxmlformats.org/officeDocument/2006/relationships/image" Target="../media/image16.jpeg"/><Relationship Id="rId4" Type="http://schemas.openxmlformats.org/officeDocument/2006/relationships/image" Target="../media/image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7" Type="http://schemas.openxmlformats.org/officeDocument/2006/relationships/image" Target="../media/image25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7.jpeg"/><Relationship Id="rId5" Type="http://schemas.openxmlformats.org/officeDocument/2006/relationships/image" Target="../media/image16.jpeg"/><Relationship Id="rId4" Type="http://schemas.openxmlformats.org/officeDocument/2006/relationships/image" Target="../media/image21.jpe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jpeg"/><Relationship Id="rId3" Type="http://schemas.openxmlformats.org/officeDocument/2006/relationships/image" Target="../media/image8.jpeg"/><Relationship Id="rId7" Type="http://schemas.openxmlformats.org/officeDocument/2006/relationships/image" Target="../media/image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9.jpeg"/><Relationship Id="rId5" Type="http://schemas.openxmlformats.org/officeDocument/2006/relationships/image" Target="../media/image20.jpeg"/><Relationship Id="rId4" Type="http://schemas.openxmlformats.org/officeDocument/2006/relationships/image" Target="../media/image18.jpe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jpeg"/><Relationship Id="rId3" Type="http://schemas.openxmlformats.org/officeDocument/2006/relationships/image" Target="../media/image22.jpeg"/><Relationship Id="rId7" Type="http://schemas.openxmlformats.org/officeDocument/2006/relationships/image" Target="../media/image15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2.jpeg"/><Relationship Id="rId5" Type="http://schemas.openxmlformats.org/officeDocument/2006/relationships/image" Target="../media/image19.jpeg"/><Relationship Id="rId4" Type="http://schemas.openxmlformats.org/officeDocument/2006/relationships/image" Target="../media/image3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jpeg"/><Relationship Id="rId3" Type="http://schemas.openxmlformats.org/officeDocument/2006/relationships/image" Target="../media/image22.jpeg"/><Relationship Id="rId7" Type="http://schemas.openxmlformats.org/officeDocument/2006/relationships/image" Target="../media/image21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.png"/><Relationship Id="rId5" Type="http://schemas.openxmlformats.org/officeDocument/2006/relationships/image" Target="../media/image3.png"/><Relationship Id="rId10" Type="http://schemas.openxmlformats.org/officeDocument/2006/relationships/image" Target="../media/image25.jpeg"/><Relationship Id="rId4" Type="http://schemas.openxmlformats.org/officeDocument/2006/relationships/image" Target="../media/image10.jpeg"/><Relationship Id="rId9" Type="http://schemas.openxmlformats.org/officeDocument/2006/relationships/image" Target="../media/image16.jpe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jpeg"/><Relationship Id="rId3" Type="http://schemas.openxmlformats.org/officeDocument/2006/relationships/image" Target="../media/image10.jpeg"/><Relationship Id="rId7" Type="http://schemas.openxmlformats.org/officeDocument/2006/relationships/image" Target="../media/image19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.png"/><Relationship Id="rId5" Type="http://schemas.openxmlformats.org/officeDocument/2006/relationships/image" Target="../media/image2.png"/><Relationship Id="rId4" Type="http://schemas.openxmlformats.org/officeDocument/2006/relationships/image" Target="../media/image3.png"/><Relationship Id="rId9" Type="http://schemas.openxmlformats.org/officeDocument/2006/relationships/image" Target="../media/image25.jpeg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jpeg"/><Relationship Id="rId3" Type="http://schemas.openxmlformats.org/officeDocument/2006/relationships/image" Target="../media/image22.jpeg"/><Relationship Id="rId7" Type="http://schemas.openxmlformats.org/officeDocument/2006/relationships/image" Target="../media/image7.pn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.jpeg"/><Relationship Id="rId11" Type="http://schemas.openxmlformats.org/officeDocument/2006/relationships/image" Target="../media/image25.jpeg"/><Relationship Id="rId5" Type="http://schemas.openxmlformats.org/officeDocument/2006/relationships/image" Target="../media/image3.png"/><Relationship Id="rId10" Type="http://schemas.openxmlformats.org/officeDocument/2006/relationships/image" Target="../media/image5.png"/><Relationship Id="rId4" Type="http://schemas.openxmlformats.org/officeDocument/2006/relationships/image" Target="../media/image10.jpeg"/><Relationship Id="rId9" Type="http://schemas.openxmlformats.org/officeDocument/2006/relationships/image" Target="../media/image21.jpe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jpeg"/><Relationship Id="rId3" Type="http://schemas.openxmlformats.org/officeDocument/2006/relationships/image" Target="../media/image3.png"/><Relationship Id="rId7" Type="http://schemas.openxmlformats.org/officeDocument/2006/relationships/image" Target="../media/image19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.jpeg"/><Relationship Id="rId5" Type="http://schemas.openxmlformats.org/officeDocument/2006/relationships/image" Target="../media/image18.jpeg"/><Relationship Id="rId4" Type="http://schemas.openxmlformats.org/officeDocument/2006/relationships/image" Target="../media/image6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jpeg"/><Relationship Id="rId3" Type="http://schemas.openxmlformats.org/officeDocument/2006/relationships/image" Target="../media/image1.jpeg"/><Relationship Id="rId7" Type="http://schemas.openxmlformats.org/officeDocument/2006/relationships/image" Target="../media/image14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3.jpeg"/><Relationship Id="rId5" Type="http://schemas.openxmlformats.org/officeDocument/2006/relationships/image" Target="../media/image4.png"/><Relationship Id="rId4" Type="http://schemas.openxmlformats.org/officeDocument/2006/relationships/image" Target="../media/image3.png"/><Relationship Id="rId9" Type="http://schemas.openxmlformats.org/officeDocument/2006/relationships/image" Target="../media/image25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7" Type="http://schemas.openxmlformats.org/officeDocument/2006/relationships/image" Target="../media/image25.jpe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3.png"/><Relationship Id="rId5" Type="http://schemas.openxmlformats.org/officeDocument/2006/relationships/image" Target="../media/image19.jpeg"/><Relationship Id="rId4" Type="http://schemas.openxmlformats.org/officeDocument/2006/relationships/image" Target="../media/image9.jpe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jpeg"/><Relationship Id="rId3" Type="http://schemas.openxmlformats.org/officeDocument/2006/relationships/image" Target="../media/image22.jpeg"/><Relationship Id="rId7" Type="http://schemas.openxmlformats.org/officeDocument/2006/relationships/image" Target="../media/image19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.png"/><Relationship Id="rId5" Type="http://schemas.openxmlformats.org/officeDocument/2006/relationships/image" Target="../media/image18.jpeg"/><Relationship Id="rId10" Type="http://schemas.openxmlformats.org/officeDocument/2006/relationships/image" Target="../media/image25.jpeg"/><Relationship Id="rId4" Type="http://schemas.openxmlformats.org/officeDocument/2006/relationships/image" Target="../media/image11.jpeg"/><Relationship Id="rId9" Type="http://schemas.openxmlformats.org/officeDocument/2006/relationships/image" Target="../media/image24.gif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jpeg"/><Relationship Id="rId3" Type="http://schemas.openxmlformats.org/officeDocument/2006/relationships/image" Target="../media/image3.png"/><Relationship Id="rId7" Type="http://schemas.openxmlformats.org/officeDocument/2006/relationships/image" Target="../media/image16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.png"/><Relationship Id="rId5" Type="http://schemas.openxmlformats.org/officeDocument/2006/relationships/image" Target="../media/image22.jpeg"/><Relationship Id="rId10" Type="http://schemas.openxmlformats.org/officeDocument/2006/relationships/image" Target="../media/image25.jpeg"/><Relationship Id="rId4" Type="http://schemas.openxmlformats.org/officeDocument/2006/relationships/image" Target="../media/image1.jpeg"/><Relationship Id="rId9" Type="http://schemas.openxmlformats.org/officeDocument/2006/relationships/image" Target="../media/image2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Resultado de imagen de unidad de millar palillos ABN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35" t="31467" r="9971" b="20836"/>
          <a:stretch/>
        </p:blipFill>
        <p:spPr bwMode="auto">
          <a:xfrm>
            <a:off x="1547664" y="1268760"/>
            <a:ext cx="752970" cy="7814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8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1265478"/>
            <a:ext cx="1008112" cy="781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5816" y="1268761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39158" y="1265478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2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76056" y="1268760"/>
            <a:ext cx="238125" cy="6374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2492896"/>
            <a:ext cx="1495425" cy="76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4371" y="3573016"/>
            <a:ext cx="1535832" cy="823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8" name="Picture 4" descr="H:\3º\kahoots\kahoot numeración\billete 100.jpg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10800" y="2492896"/>
            <a:ext cx="2090807" cy="124822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9" name="Picture 5" descr="H:\3º\kahoots\kahoot numeración\billete50.jpg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4705571"/>
            <a:ext cx="2230848" cy="11912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H:\3º\kahoots\kahoot numeración\billete-200-.jpg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2497063"/>
            <a:ext cx="1914126" cy="10759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1" name="Picture 7" descr="H:\3º\kahoots\kahoot numeración\Billete-de-500-.jpg"/>
          <p:cNvPicPr>
            <a:picLocks noChangeAspect="1" noChangeArrowheads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96593" y="3915824"/>
            <a:ext cx="1852464" cy="9606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 descr="H:\3º\kahoots\kahoot numeración\dado 1.jpg"/>
          <p:cNvPicPr>
            <a:picLocks noChangeAspect="1" noChangeArrowheads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3395" y="58589"/>
            <a:ext cx="1424269" cy="10682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3" name="Picture 9" descr="H:\3º\kahoots\kahoot numeración\dado 3.jpg"/>
          <p:cNvPicPr>
            <a:picLocks noChangeAspect="1" noChangeArrowheads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96336" y="177223"/>
            <a:ext cx="1209826" cy="10391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4" name="Picture 10" descr="H:\3º\kahoots\kahoot numeración\dado 4.png"/>
          <p:cNvPicPr>
            <a:picLocks noChangeAspect="1" noChangeArrowheads="1"/>
          </p:cNvPicPr>
          <p:nvPr/>
        </p:nvPicPr>
        <p:blipFill>
          <a:blip r:embed="rId1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28184" y="207028"/>
            <a:ext cx="998600" cy="97954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5" name="Picture 11" descr="H:\3º\kahoots\kahoot numeración\dado 5.jpg"/>
          <p:cNvPicPr>
            <a:picLocks noChangeAspect="1" noChangeArrowheads="1"/>
          </p:cNvPicPr>
          <p:nvPr/>
        </p:nvPicPr>
        <p:blipFill>
          <a:blip r:embed="rId1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89508" y="51250"/>
            <a:ext cx="1441704" cy="10828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6" name="Picture 12" descr="H:\3º\kahoots\kahoot numeración\dado 6.jpg"/>
          <p:cNvPicPr>
            <a:picLocks noChangeAspect="1" noChangeArrowheads="1"/>
          </p:cNvPicPr>
          <p:nvPr/>
        </p:nvPicPr>
        <p:blipFill>
          <a:blip r:embed="rId1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9933" y="372306"/>
            <a:ext cx="663601" cy="6489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7" name="Picture 13" descr="H:\3º\kahoots\kahoot numeración\dados 2.jpg"/>
          <p:cNvPicPr>
            <a:picLocks noChangeAspect="1" noChangeArrowheads="1"/>
          </p:cNvPicPr>
          <p:nvPr/>
        </p:nvPicPr>
        <p:blipFill>
          <a:blip r:embed="rId1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55573" y="303953"/>
            <a:ext cx="1047585" cy="7856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8" name="Picture 14" descr="H:\3º\kahoots\kahoot numeración\dos-pinzas-para-ropa-verde.jpg"/>
          <p:cNvPicPr>
            <a:picLocks noChangeAspect="1" noChangeArrowheads="1"/>
          </p:cNvPicPr>
          <p:nvPr/>
        </p:nvPicPr>
        <p:blipFill rotWithShape="1">
          <a:blip r:embed="rId1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0000"/>
          <a:stretch/>
        </p:blipFill>
        <p:spPr bwMode="auto">
          <a:xfrm>
            <a:off x="7627732" y="1587475"/>
            <a:ext cx="630560" cy="12611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9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2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00984" y="5085184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40" name="Picture 16" descr="H:\3º\kahoots\kahoot numeración\pinza azul.jpg"/>
          <p:cNvPicPr>
            <a:picLocks noChangeAspect="1" noChangeArrowheads="1"/>
          </p:cNvPicPr>
          <p:nvPr/>
        </p:nvPicPr>
        <p:blipFill rotWithShape="1">
          <a:blip r:embed="rId2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499" r="29112"/>
          <a:stretch/>
        </p:blipFill>
        <p:spPr bwMode="auto">
          <a:xfrm>
            <a:off x="7838983" y="2991364"/>
            <a:ext cx="603681" cy="17142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41" name="Picture 17" descr="H:\3º\kahoots\kahoot numeración\pinza naranja.jpg"/>
          <p:cNvPicPr>
            <a:picLocks noChangeAspect="1" noChangeArrowheads="1"/>
          </p:cNvPicPr>
          <p:nvPr/>
        </p:nvPicPr>
        <p:blipFill>
          <a:blip r:embed="rId2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97765" y="4941168"/>
            <a:ext cx="1578144" cy="13028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Picture 2" descr="Resultado de imagen de pinzas ropa amarillas"/>
          <p:cNvPicPr>
            <a:picLocks noChangeAspect="1" noChangeArrowheads="1"/>
          </p:cNvPicPr>
          <p:nvPr/>
        </p:nvPicPr>
        <p:blipFill>
          <a:blip r:embed="rId2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5364264" y="4919720"/>
            <a:ext cx="1905001" cy="762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4" descr="Resultado de imagen de 2 euros"/>
          <p:cNvPicPr>
            <a:picLocks noChangeAspect="1" noChangeArrowheads="1"/>
          </p:cNvPicPr>
          <p:nvPr/>
        </p:nvPicPr>
        <p:blipFill>
          <a:blip r:embed="rId2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5632907"/>
            <a:ext cx="986583" cy="98658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6" descr="Resultado de imagen de 1euros"/>
          <p:cNvPicPr>
            <a:picLocks noChangeAspect="1" noChangeArrowheads="1"/>
          </p:cNvPicPr>
          <p:nvPr/>
        </p:nvPicPr>
        <p:blipFill>
          <a:blip r:embed="rId2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09765" y="5411325"/>
            <a:ext cx="865797" cy="8513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2" descr="Resultado de imagen de cálculo abn"/>
          <p:cNvPicPr>
            <a:picLocks noChangeAspect="1" noChangeArrowheads="1"/>
          </p:cNvPicPr>
          <p:nvPr/>
        </p:nvPicPr>
        <p:blipFill>
          <a:blip r:embed="rId2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04537288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4" descr="H:\3º\kahoots\kahoot numeración\billete 100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5865" y="1780215"/>
            <a:ext cx="3538192" cy="21123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7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10361" y="2588089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7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51159" y="2612008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7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45969" y="2612008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11" descr="H:\3º\kahoots\kahoot numeración\dado 5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86625" y="2366892"/>
            <a:ext cx="1441704" cy="10828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2" descr="Resultado de imagen de cálculo abn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3236309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6" descr="H:\3º\kahoots\kahoot numeración\billete-2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1560" y="3212976"/>
            <a:ext cx="1914126" cy="10759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6" descr="H:\3º\kahoots\kahoot numeración\billete-2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1560" y="1844824"/>
            <a:ext cx="1914126" cy="10759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06269" y="2204864"/>
            <a:ext cx="238125" cy="13906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8224" y="2247327"/>
            <a:ext cx="238125" cy="13906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92280" y="2346671"/>
            <a:ext cx="238125" cy="13906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68344" y="2204864"/>
            <a:ext cx="238125" cy="13906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17" descr="H:\3º\kahoots\kahoot numeración\pinza naranja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28125" y="2354448"/>
            <a:ext cx="1578144" cy="13028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17" descr="H:\3º\kahoots\kahoot numeración\pinza naranja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63888" y="2310800"/>
            <a:ext cx="1578144" cy="13028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17" descr="H:\3º\kahoots\kahoot numeración\pinza naranja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71764" y="2268711"/>
            <a:ext cx="1578144" cy="13028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2" descr="Resultado de imagen de cálculo abn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68364681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6" descr="Resultado de imagen de unidad de millar palillos ABN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35" t="31467" r="9971" b="20836"/>
          <a:stretch/>
        </p:blipFill>
        <p:spPr bwMode="auto">
          <a:xfrm>
            <a:off x="251520" y="3573016"/>
            <a:ext cx="752970" cy="14401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6" descr="Resultado de imagen de unidad de millar palillos ABN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35" t="31467" r="9971" b="20836"/>
          <a:stretch/>
        </p:blipFill>
        <p:spPr bwMode="auto">
          <a:xfrm>
            <a:off x="251520" y="1916832"/>
            <a:ext cx="752970" cy="135751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5" descr="H:\3º\kahoots\kahoot numeración\billete50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47664" y="4509120"/>
            <a:ext cx="2230848" cy="11912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5" descr="H:\3º\kahoots\kahoot numeración\billete50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47336" y="2977379"/>
            <a:ext cx="2230848" cy="11912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5" descr="H:\3º\kahoots\kahoot numeración\billete50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31336" y="1628800"/>
            <a:ext cx="2230848" cy="11912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16016" y="2977379"/>
            <a:ext cx="280417" cy="124370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7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31766" y="2977378"/>
            <a:ext cx="280417" cy="12437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12" descr="H:\3º\kahoots\kahoot numeración\dado 6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84415" y="3281703"/>
            <a:ext cx="663601" cy="6489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13" descr="H:\3º\kahoots\kahoot numeración\dados 2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92280" y="3213350"/>
            <a:ext cx="1047585" cy="7856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2" descr="Resultado de imagen de cálculo abn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61854493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7" descr="H:\3º\kahoots\kahoot numeración\Billete-de-5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1560" y="2780928"/>
            <a:ext cx="1852464" cy="9606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7" descr="H:\3º\kahoots\kahoot numeración\Billete-de-5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552" y="1412776"/>
            <a:ext cx="1852464" cy="9606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83167" y="1662095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51920" y="1406033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96003" y="2888690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51920" y="2636912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17" descr="H:\3º\kahoots\kahoot numeración\pinza naranja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49215" y="4077072"/>
            <a:ext cx="1578144" cy="13028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17" descr="H:\3º\kahoots\kahoot numeración\pinza naranja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19621" y="2303969"/>
            <a:ext cx="1578144" cy="13028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17" descr="H:\3º\kahoots\kahoot numeración\pinza naranja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04048" y="670803"/>
            <a:ext cx="1578144" cy="13028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12" descr="H:\3º\kahoots\kahoot numeración\dado 6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08304" y="2082682"/>
            <a:ext cx="663601" cy="6489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Picture 13" descr="H:\3º\kahoots\kahoot numeración\dados 2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16311" y="3140968"/>
            <a:ext cx="1047585" cy="7856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2" descr="Resultado de imagen de cálculo abn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40707827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6" descr="H:\3º\kahoots\kahoot numeración\billete-2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58145" y="4509120"/>
            <a:ext cx="1914126" cy="10759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6" descr="H:\3º\kahoots\kahoot numeración\billete-2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91680" y="764704"/>
            <a:ext cx="1914126" cy="10759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4" descr="H:\3º\kahoots\kahoot numeración\billete 100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03339" y="2536068"/>
            <a:ext cx="2090807" cy="124822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14" descr="H:\3º\kahoots\kahoot numeración\dos-pinzas-para-ropa-verde.jpg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0000"/>
          <a:stretch/>
        </p:blipFill>
        <p:spPr bwMode="auto">
          <a:xfrm>
            <a:off x="3855252" y="2554969"/>
            <a:ext cx="630560" cy="12611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14" descr="H:\3º\kahoots\kahoot numeración\dos-pinzas-para-ropa-verde.jpg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0000"/>
          <a:stretch/>
        </p:blipFill>
        <p:spPr bwMode="auto">
          <a:xfrm>
            <a:off x="3855252" y="1109315"/>
            <a:ext cx="630560" cy="12611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14" descr="H:\3º\kahoots\kahoot numeración\dos-pinzas-para-ropa-verde.jpg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0000"/>
          <a:stretch/>
        </p:blipFill>
        <p:spPr bwMode="auto">
          <a:xfrm>
            <a:off x="3869432" y="4115615"/>
            <a:ext cx="630560" cy="12611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16" descr="H:\3º\kahoots\kahoot numeración\pinza azul.jpg"/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499" r="29112"/>
          <a:stretch/>
        </p:blipFill>
        <p:spPr bwMode="auto">
          <a:xfrm>
            <a:off x="8017041" y="3065681"/>
            <a:ext cx="603681" cy="17142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16" descr="H:\3º\kahoots\kahoot numeración\pinza azul.jpg"/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499" r="29112"/>
          <a:stretch/>
        </p:blipFill>
        <p:spPr bwMode="auto">
          <a:xfrm>
            <a:off x="8017042" y="1176425"/>
            <a:ext cx="603681" cy="17142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0151" y="3784290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0152" y="2097913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Resultado de imagen de unidad de millar palillos ABN"/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35" t="31467" r="9971" b="20836"/>
          <a:stretch/>
        </p:blipFill>
        <p:spPr bwMode="auto">
          <a:xfrm>
            <a:off x="302481" y="3425365"/>
            <a:ext cx="752970" cy="7814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Resultado de imagen de unidad de millar palillos ABN"/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35" t="31467" r="9971" b="20836"/>
          <a:stretch/>
        </p:blipFill>
        <p:spPr bwMode="auto">
          <a:xfrm>
            <a:off x="251520" y="1840657"/>
            <a:ext cx="752970" cy="7814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2" descr="Resultado de imagen de cálculo abn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5465373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2495" y="1643004"/>
            <a:ext cx="1008112" cy="781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8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468" y="3035039"/>
            <a:ext cx="1008112" cy="781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2" descr="Resultado de imagen de pinzas ropa amarilla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1035839" y="4791491"/>
            <a:ext cx="1905001" cy="762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2" descr="Resultado de imagen de pinzas ropa amarilla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1003261" y="774925"/>
            <a:ext cx="1905001" cy="762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87824" y="870223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40765" y="2306912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87824" y="4863782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2" descr="Resultado de imagen de pinzas ropa amarilla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974661" y="2732576"/>
            <a:ext cx="1905001" cy="762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40765" y="3590803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11960" y="4194888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11959" y="3029059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39952" y="1981094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8" descr="H:\3º\kahoots\kahoot numeración\dado 1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88393">
            <a:off x="6533778" y="2111995"/>
            <a:ext cx="1424269" cy="10682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11" descr="H:\3º\kahoots\kahoot numeración\dado 5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1174740">
            <a:off x="6573553" y="3327946"/>
            <a:ext cx="1441704" cy="10828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2" descr="Resultado de imagen de cálculo abn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8635327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7" descr="H:\3º\kahoots\kahoot numeración\Billete-de-5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2999" y="2564904"/>
            <a:ext cx="1852464" cy="9606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7" descr="H:\3º\kahoots\kahoot numeración\Billete-de-5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899259"/>
            <a:ext cx="1852464" cy="9606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2" descr="Resultado de imagen de pinzas ropa amarilla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801315" y="4648572"/>
            <a:ext cx="1905001" cy="762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6" descr="H:\3º\kahoots\kahoot numeración\billete-200-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3848" y="3072085"/>
            <a:ext cx="1914126" cy="10759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6" descr="H:\3º\kahoots\kahoot numeración\billete-200-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3848" y="1439221"/>
            <a:ext cx="1914126" cy="10759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4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33287" y="4869160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7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12159" y="1065040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7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52368" y="4005064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7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52368" y="5157192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17" descr="H:\3º\kahoots\kahoot numeración\pinza naranja.jpg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03504" y="2132856"/>
            <a:ext cx="1578144" cy="13028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Picture 16" descr="H:\3º\kahoots\kahoot numeración\pinza azul.jpg"/>
          <p:cNvPicPr>
            <a:picLocks noChangeAspect="1" noChangeArrowheads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499" r="29112"/>
          <a:stretch/>
        </p:blipFill>
        <p:spPr bwMode="auto">
          <a:xfrm>
            <a:off x="7308304" y="1044573"/>
            <a:ext cx="603681" cy="17142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16" descr="H:\3º\kahoots\kahoot numeración\pinza azul.jpg"/>
          <p:cNvPicPr>
            <a:picLocks noChangeAspect="1" noChangeArrowheads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499" r="29112"/>
          <a:stretch/>
        </p:blipFill>
        <p:spPr bwMode="auto">
          <a:xfrm>
            <a:off x="8018016" y="1002759"/>
            <a:ext cx="603681" cy="17142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12" descr="H:\3º\kahoots\kahoot numeración\dado 6.jpg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86215" y="3201015"/>
            <a:ext cx="663601" cy="6489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2" descr="Resultado de imagen de cálculo abn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9672701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7" descr="H:\3º\kahoots\kahoot numeración\Billete-de-5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6935" y="4761398"/>
            <a:ext cx="1852464" cy="9606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7" descr="H:\3º\kahoots\kahoot numeración\Billete-de-5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899259"/>
            <a:ext cx="1852464" cy="9606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6" descr="H:\3º\kahoots\kahoot numeración\billete-200-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3848" y="1439221"/>
            <a:ext cx="1914126" cy="10759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20522" y="2727640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8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31640" y="2681560"/>
            <a:ext cx="1008112" cy="781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79657" y="4016318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3848" y="3770731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7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16216" y="4575032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" name="Picture 7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77303" y="5445224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90607" y="2307235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2547" y="3490989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13" descr="H:\3º\kahoots\kahoot numeración\dados 2.jpg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68344" y="1689435"/>
            <a:ext cx="1047585" cy="7856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13" descr="H:\3º\kahoots\kahoot numeración\dados 2.jpg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12359" y="2852936"/>
            <a:ext cx="1047585" cy="7856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13" descr="H:\3º\kahoots\kahoot numeración\dados 2.jpg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56376" y="4122966"/>
            <a:ext cx="1047585" cy="7856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2" descr="Resultado de imagen de cálculo abn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6750632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7" descr="H:\3º\kahoots\kahoot numeración\Billete-de-5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1468694"/>
            <a:ext cx="1852464" cy="9606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2" descr="Resultado de imagen de pinzas ropa amarilla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686396" y="4000500"/>
            <a:ext cx="1905001" cy="762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6" descr="H:\3º\kahoots\kahoot numeración\billete-200-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3848" y="3072085"/>
            <a:ext cx="1914126" cy="10759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4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63888" y="645584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4" descr="H:\3º\kahoots\kahoot numeración\billete 100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3848" y="4869160"/>
            <a:ext cx="2090807" cy="124822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3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0152" y="645584"/>
            <a:ext cx="1535832" cy="823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5" descr="H:\3º\kahoots\kahoot numeración\billete50.jpg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85293" y="1778139"/>
            <a:ext cx="2230848" cy="11912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17" descr="H:\3º\kahoots\kahoot numeración\pinza naranja.jpg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75519" y="4581128"/>
            <a:ext cx="1578144" cy="13028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Picture 17" descr="H:\3º\kahoots\kahoot numeración\pinza naranja.jpg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43000" y="3429000"/>
            <a:ext cx="1578144" cy="13028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2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16486" y="5174555"/>
            <a:ext cx="238125" cy="6374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" name="Picture 2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04448" y="2564904"/>
            <a:ext cx="238125" cy="6374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2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16486" y="4262412"/>
            <a:ext cx="238125" cy="6374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" name="Picture 2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04447" y="3445578"/>
            <a:ext cx="238125" cy="6374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2" descr="Resultado de imagen de cálculo abn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6750632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7" descr="H:\3º\kahoots\kahoot numeración\Billete-de-5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5195" y="2084602"/>
            <a:ext cx="1852464" cy="9606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7" descr="H:\3º\kahoots\kahoot numeración\Billete-de-5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899259"/>
            <a:ext cx="1852464" cy="9606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47864" y="894811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47864" y="2084602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59603" y="2084602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21823" y="911659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20271" y="3140968"/>
            <a:ext cx="1495425" cy="76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32130" y="2004623"/>
            <a:ext cx="1495425" cy="76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20272" y="4193585"/>
            <a:ext cx="1495425" cy="76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" name="Picture 14" descr="H:\3º\kahoots\kahoot numeración\dos-pinzas-para-ropa-verde.jpg"/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0000"/>
          <a:stretch/>
        </p:blipFill>
        <p:spPr bwMode="auto">
          <a:xfrm>
            <a:off x="3779912" y="3140968"/>
            <a:ext cx="630560" cy="12611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14" descr="H:\3º\kahoots\kahoot numeración\dos-pinzas-para-ropa-verde.jpg"/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0000"/>
          <a:stretch/>
        </p:blipFill>
        <p:spPr bwMode="auto">
          <a:xfrm>
            <a:off x="3784760" y="4598149"/>
            <a:ext cx="630560" cy="12611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6" descr="Resultado de imagen de unidad de millar palillos ABN"/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35" t="31467" r="9971" b="20836"/>
          <a:stretch/>
        </p:blipFill>
        <p:spPr bwMode="auto">
          <a:xfrm>
            <a:off x="1955676" y="4598149"/>
            <a:ext cx="752970" cy="7814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6" descr="Resultado de imagen de unidad de millar palillos ABN"/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35" t="31467" r="9971" b="20836"/>
          <a:stretch/>
        </p:blipFill>
        <p:spPr bwMode="auto">
          <a:xfrm>
            <a:off x="947094" y="3435702"/>
            <a:ext cx="752970" cy="7814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06120" y="3752054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76056" y="2750840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2" descr="Resultado de imagen de cálculo abn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6750632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138" y="1556792"/>
            <a:ext cx="1008112" cy="781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8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4164" y="3068960"/>
            <a:ext cx="1008112" cy="781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8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4312" y="4509120"/>
            <a:ext cx="1008112" cy="781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6" descr="Resultado de imagen de unidad de millar palillos ABN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35" t="31467" r="9971" b="20836"/>
          <a:stretch/>
        </p:blipFill>
        <p:spPr bwMode="auto">
          <a:xfrm>
            <a:off x="2915816" y="2363741"/>
            <a:ext cx="752970" cy="7814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6" descr="Resultado de imagen de unidad de millar palillos ABN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35" t="31467" r="9971" b="20836"/>
          <a:stretch/>
        </p:blipFill>
        <p:spPr bwMode="auto">
          <a:xfrm>
            <a:off x="2895394" y="3879853"/>
            <a:ext cx="752970" cy="7814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 descr="Resultado de imagen de unidad de millar palillos ABN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35" t="31467" r="9971" b="20836"/>
          <a:stretch/>
        </p:blipFill>
        <p:spPr bwMode="auto">
          <a:xfrm>
            <a:off x="2915816" y="5290170"/>
            <a:ext cx="752970" cy="7814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6" descr="Resultado de imagen de unidad de millar palillos ABN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35" t="31467" r="9971" b="20836"/>
          <a:stretch/>
        </p:blipFill>
        <p:spPr bwMode="auto">
          <a:xfrm>
            <a:off x="2922027" y="908720"/>
            <a:ext cx="752970" cy="7814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62711" y="4563124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61038" y="3212976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32040" y="1892326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" name="Picture 7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28184" y="2996952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" name="Picture 7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98521" y="1919454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" name="Picture 7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76256" y="974316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7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56176" y="974316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" name="Picture 7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56673" y="2991484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9" descr="H:\3º\kahoots\kahoot numeración\dado 3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91216" y="3958056"/>
            <a:ext cx="1209826" cy="10391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10" descr="H:\3º\kahoots\kahoot numeración\dado 4.pn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02442" y="5356399"/>
            <a:ext cx="998600" cy="97954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12" descr="H:\3º\kahoots\kahoot numeración\dado 6.jpg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24872" y="5057723"/>
            <a:ext cx="663601" cy="6489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2" descr="Resultado de imagen de cálculo abn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5763923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Resultado de imagen de pinzas ropa amarilla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1048172" y="1856656"/>
            <a:ext cx="1905001" cy="762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2" descr="Resultado de imagen de pinzas ropa amarilla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-175964" y="3014718"/>
            <a:ext cx="1905001" cy="762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2" descr="Resultado de imagen de pinzas ropa amarilla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-144411" y="873817"/>
            <a:ext cx="1905001" cy="762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 descr="H:\3º\kahoots\kahoot numeración\billete 100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81674" y="2520474"/>
            <a:ext cx="2090807" cy="124822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4" descr="H:\3º\kahoots\kahoot numeración\billete 100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08603" y="1002760"/>
            <a:ext cx="2090807" cy="124822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4" descr="H:\3º\kahoots\kahoot numeración\billete 100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19672" y="4221088"/>
            <a:ext cx="2090807" cy="124822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5" descr="H:\3º\kahoots\kahoot numeración\billete50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49341" y="2594520"/>
            <a:ext cx="2230848" cy="11912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5" descr="H:\3º\kahoots\kahoot numeración\billete50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28184" y="836712"/>
            <a:ext cx="2230848" cy="11912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80780" y="5263099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8224" y="4192917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65129" y="4221088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4" descr="Resultado de imagen de 2 euros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35921" y="5548264"/>
            <a:ext cx="986583" cy="98658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4" descr="Resultado de imagen de 2 euros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56785" y="5529182"/>
            <a:ext cx="986583" cy="98658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2" descr="Resultado de imagen de cálculo abn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0080175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1265478"/>
            <a:ext cx="1008112" cy="781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8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40024" y="1305653"/>
            <a:ext cx="1008112" cy="781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2" descr="Resultado de imagen de pinzas ropa amarilla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891579" y="3010037"/>
            <a:ext cx="1905001" cy="762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2" descr="Resultado de imagen de pinzas ropa amarilla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-391988" y="3025826"/>
            <a:ext cx="1905001" cy="762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7" descr="H:\3º\kahoots\kahoot numeración\Billete-de-500-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672" y="4581128"/>
            <a:ext cx="1852464" cy="9606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14" descr="H:\3º\kahoots\kahoot numeración\dos-pinzas-para-ropa-verde.jpg"/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0000"/>
          <a:stretch/>
        </p:blipFill>
        <p:spPr bwMode="auto">
          <a:xfrm>
            <a:off x="3059832" y="3284984"/>
            <a:ext cx="630560" cy="12611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14" descr="H:\3º\kahoots\kahoot numeración\dos-pinzas-para-ropa-verde.jpg"/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0000"/>
          <a:stretch/>
        </p:blipFill>
        <p:spPr bwMode="auto">
          <a:xfrm>
            <a:off x="3058809" y="1907452"/>
            <a:ext cx="630560" cy="12611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14" descr="H:\3º\kahoots\kahoot numeración\dos-pinzas-para-ropa-verde.jpg"/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0000"/>
          <a:stretch/>
        </p:blipFill>
        <p:spPr bwMode="auto">
          <a:xfrm>
            <a:off x="3059832" y="622521"/>
            <a:ext cx="630560" cy="12611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7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41528" y="947816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18336" y="3391037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Picture 7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66953" y="1043697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41528" y="3300034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7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36096" y="1060061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6136" y="2211871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7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72200" y="1128263"/>
            <a:ext cx="280417" cy="748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15" descr="H:\3º\kahoots\kahoot numeración\nuevo-billete-10-euros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32672" y="2211871"/>
            <a:ext cx="1268561" cy="652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16" descr="H:\3º\kahoots\kahoot numeración\pinza azul.jpg"/>
          <p:cNvPicPr>
            <a:picLocks noChangeAspect="1" noChangeArrowheads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499" r="29112"/>
          <a:stretch/>
        </p:blipFill>
        <p:spPr bwMode="auto">
          <a:xfrm>
            <a:off x="7208669" y="4404295"/>
            <a:ext cx="603681" cy="17142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6" descr="Resultado de imagen de 1euros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39301" y="4835716"/>
            <a:ext cx="865797" cy="8513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16" descr="H:\3º\kahoots\kahoot numeración\pinza azul.jpg"/>
          <p:cNvPicPr>
            <a:picLocks noChangeAspect="1" noChangeArrowheads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499" r="29112"/>
          <a:stretch/>
        </p:blipFill>
        <p:spPr bwMode="auto">
          <a:xfrm>
            <a:off x="5093238" y="4359327"/>
            <a:ext cx="603681" cy="17142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" name="Picture 6" descr="Resultado de imagen de 1euros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41364" y="4835717"/>
            <a:ext cx="865797" cy="8513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2" name="Picture 2" descr="Resultado de imagen de cálculo abn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6705862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6" descr="H:\3º\kahoots\kahoot numeración\billete-2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67744" y="764704"/>
            <a:ext cx="1914126" cy="10759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6" descr="H:\3º\kahoots\kahoot numeración\billete-200-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39752" y="3513699"/>
            <a:ext cx="1914126" cy="10759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74591" y="2276872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39752" y="2276872"/>
            <a:ext cx="480777" cy="7450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6" descr="Resultado de imagen de unidad de millar palillos ABN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35" t="31467" r="9971" b="20836"/>
          <a:stretch/>
        </p:blipFill>
        <p:spPr bwMode="auto">
          <a:xfrm>
            <a:off x="1284709" y="3957495"/>
            <a:ext cx="752970" cy="7814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2" descr="Resultado de imagen de pinzas ropa amarillas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-358787" y="4676337"/>
            <a:ext cx="1905001" cy="762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6" descr="Resultado de imagen de unidad de millar palillos ABN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35" t="31467" r="9971" b="20836"/>
          <a:stretch/>
        </p:blipFill>
        <p:spPr bwMode="auto">
          <a:xfrm>
            <a:off x="251520" y="1083125"/>
            <a:ext cx="752970" cy="7814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2" descr="Resultado de imagen de pinzas ropa amarillas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627549" y="2180198"/>
            <a:ext cx="1905001" cy="762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3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60032" y="3281727"/>
            <a:ext cx="1535832" cy="823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3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50050" y="1823586"/>
            <a:ext cx="1535832" cy="823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" name="Picture 12" descr="H:\3º\kahoots\kahoot numeración\dado 6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96336" y="1473848"/>
            <a:ext cx="663601" cy="6489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16" descr="H:\3º\kahoots\kahoot numeración\pinza azul.jpg"/>
          <p:cNvPicPr>
            <a:picLocks noChangeAspect="1" noChangeArrowheads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499" r="29112"/>
          <a:stretch/>
        </p:blipFill>
        <p:spPr bwMode="auto">
          <a:xfrm>
            <a:off x="7537142" y="2390630"/>
            <a:ext cx="603681" cy="17142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4" descr="Resultado de imagen de 2 euros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34844" y="4739548"/>
            <a:ext cx="986583" cy="98658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2" descr="Resultado de imagen de cálculo abn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97028" y="6262692"/>
            <a:ext cx="513772" cy="5098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53655233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37</TotalTime>
  <Words>0</Words>
  <Application>Microsoft Office PowerPoint</Application>
  <PresentationFormat>Presentación en pantalla (4:3)</PresentationFormat>
  <Paragraphs>0</Paragraphs>
  <Slides>15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diapositiva</vt:lpstr>
      </vt:variant>
      <vt:variant>
        <vt:i4>15</vt:i4>
      </vt:variant>
    </vt:vector>
  </HeadingPairs>
  <TitlesOfParts>
    <vt:vector size="16" baseType="lpstr">
      <vt:lpstr>Tema de Office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PORTATIL</dc:creator>
  <cp:lastModifiedBy>PORTATIL</cp:lastModifiedBy>
  <cp:revision>7</cp:revision>
  <dcterms:created xsi:type="dcterms:W3CDTF">2016-11-02T00:05:48Z</dcterms:created>
  <dcterms:modified xsi:type="dcterms:W3CDTF">2016-12-29T23:06:59Z</dcterms:modified>
</cp:coreProperties>
</file>