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4" r:id="rId1"/>
    <p:sldMasterId id="2147483803" r:id="rId2"/>
  </p:sldMasterIdLst>
  <p:notesMasterIdLst>
    <p:notesMasterId r:id="rId46"/>
  </p:notesMasterIdLst>
  <p:handoutMasterIdLst>
    <p:handoutMasterId r:id="rId47"/>
  </p:handoutMasterIdLst>
  <p:sldIdLst>
    <p:sldId id="453" r:id="rId3"/>
    <p:sldId id="535" r:id="rId4"/>
    <p:sldId id="472" r:id="rId5"/>
    <p:sldId id="486" r:id="rId6"/>
    <p:sldId id="458" r:id="rId7"/>
    <p:sldId id="524" r:id="rId8"/>
    <p:sldId id="475" r:id="rId9"/>
    <p:sldId id="515" r:id="rId10"/>
    <p:sldId id="518" r:id="rId11"/>
    <p:sldId id="514" r:id="rId12"/>
    <p:sldId id="467" r:id="rId13"/>
    <p:sldId id="434" r:id="rId14"/>
    <p:sldId id="544" r:id="rId15"/>
    <p:sldId id="545" r:id="rId16"/>
    <p:sldId id="551" r:id="rId17"/>
    <p:sldId id="546" r:id="rId18"/>
    <p:sldId id="547" r:id="rId19"/>
    <p:sldId id="548" r:id="rId20"/>
    <p:sldId id="557" r:id="rId21"/>
    <p:sldId id="432" r:id="rId22"/>
    <p:sldId id="554" r:id="rId23"/>
    <p:sldId id="555" r:id="rId24"/>
    <p:sldId id="556" r:id="rId25"/>
    <p:sldId id="410" r:id="rId26"/>
    <p:sldId id="457" r:id="rId27"/>
    <p:sldId id="550" r:id="rId28"/>
    <p:sldId id="542" r:id="rId29"/>
    <p:sldId id="537" r:id="rId30"/>
    <p:sldId id="530" r:id="rId31"/>
    <p:sldId id="559" r:id="rId32"/>
    <p:sldId id="502" r:id="rId33"/>
    <p:sldId id="563" r:id="rId34"/>
    <p:sldId id="560" r:id="rId35"/>
    <p:sldId id="527" r:id="rId36"/>
    <p:sldId id="506" r:id="rId37"/>
    <p:sldId id="561" r:id="rId38"/>
    <p:sldId id="562" r:id="rId39"/>
    <p:sldId id="485" r:id="rId40"/>
    <p:sldId id="484" r:id="rId41"/>
    <p:sldId id="519" r:id="rId42"/>
    <p:sldId id="538" r:id="rId43"/>
    <p:sldId id="539" r:id="rId44"/>
    <p:sldId id="394" r:id="rId45"/>
  </p:sldIdLst>
  <p:sldSz cx="12192000" cy="6858000"/>
  <p:notesSz cx="6858000" cy="9144000"/>
  <p:embeddedFontLst>
    <p:embeddedFont>
      <p:font typeface="Wingdings 3" panose="05040102010807070707" pitchFamily="18" charset="2"/>
      <p:regular r:id="rId48"/>
    </p:embeddedFont>
    <p:embeddedFont>
      <p:font typeface="Trebuchet MS" panose="020B060302020202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Bebas Neue" panose="020B0606020202050201" pitchFamily="34" charset="0"/>
      <p:regular r:id="rId63"/>
    </p:embeddedFont>
    <p:embeddedFont>
      <p:font typeface="Gotham Rounded Book" panose="020B0604020202020204" charset="0"/>
      <p:regular r:id="rId64"/>
    </p:embeddedFont>
    <p:embeddedFont>
      <p:font typeface="Wingdings 2" panose="05020102010507070707" pitchFamily="18" charset="2"/>
      <p:regular r:id="rId6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A18"/>
    <a:srgbClr val="688E19"/>
    <a:srgbClr val="006600"/>
    <a:srgbClr val="577317"/>
    <a:srgbClr val="496113"/>
    <a:srgbClr val="002B4C"/>
    <a:srgbClr val="CC3399"/>
    <a:srgbClr val="698C1C"/>
    <a:srgbClr val="547016"/>
    <a:srgbClr val="8F0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74999999999997E-2"/>
          <c:y val="2.1738372186369821E-2"/>
          <c:w val="0.90728900098425191"/>
          <c:h val="0.90308963440639556"/>
        </c:manualLayout>
      </c:layout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Hoja1!$A$2:$A$10</c:f>
              <c:strCache>
                <c:ptCount val="9"/>
                <c:pt idx="0">
                  <c:v>INF-3</c:v>
                </c:pt>
                <c:pt idx="1">
                  <c:v>INF-4</c:v>
                </c:pt>
                <c:pt idx="2">
                  <c:v>INF-5</c:v>
                </c:pt>
                <c:pt idx="3">
                  <c:v>PRIMERO</c:v>
                </c:pt>
                <c:pt idx="4">
                  <c:v>SEGUNDO</c:v>
                </c:pt>
                <c:pt idx="5">
                  <c:v>TERCERO</c:v>
                </c:pt>
                <c:pt idx="6">
                  <c:v>CUARTO</c:v>
                </c:pt>
                <c:pt idx="7">
                  <c:v>QUINTO</c:v>
                </c:pt>
                <c:pt idx="8">
                  <c:v>SEXTO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</c:v>
                </c:pt>
                <c:pt idx="1">
                  <c:v>1.2</c:v>
                </c:pt>
                <c:pt idx="2">
                  <c:v>1.5</c:v>
                </c:pt>
                <c:pt idx="3">
                  <c:v>1.8</c:v>
                </c:pt>
                <c:pt idx="4">
                  <c:v>2</c:v>
                </c:pt>
                <c:pt idx="5">
                  <c:v>2.5</c:v>
                </c:pt>
                <c:pt idx="6">
                  <c:v>3.5</c:v>
                </c:pt>
                <c:pt idx="7">
                  <c:v>4</c:v>
                </c:pt>
                <c:pt idx="8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1-4377-A7D8-1177354CD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862976"/>
        <c:axId val="379863304"/>
      </c:areaChart>
      <c:catAx>
        <c:axId val="37986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es-ES"/>
          </a:p>
        </c:txPr>
        <c:crossAx val="379863304"/>
        <c:crosses val="autoZero"/>
        <c:auto val="1"/>
        <c:lblAlgn val="ctr"/>
        <c:lblOffset val="100"/>
        <c:noMultiLvlLbl val="0"/>
      </c:catAx>
      <c:valAx>
        <c:axId val="379863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es-ES"/>
          </a:p>
        </c:txPr>
        <c:crossAx val="379862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aseline="0">
          <a:latin typeface="Verdana" panose="020B0604030504040204" pitchFamily="34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JORNADAS/JORNADA-/Altillo-VIDEO.mp4" TargetMode="External"/><Relationship Id="rId2" Type="http://schemas.openxmlformats.org/officeDocument/2006/relationships/hyperlink" Target="../ANAYA/JORNADA/PIZARRA%20DIGITAL-ALBERTO.mp4" TargetMode="External"/><Relationship Id="rId1" Type="http://schemas.openxmlformats.org/officeDocument/2006/relationships/hyperlink" Target="JORNADAS/JORNADA-/Alfil-AJEDUCA.mov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572ED-B65B-4554-A625-D673DB4B26D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C040287-F67D-415C-8E68-06FBD1AEABAD}">
      <dgm:prSet/>
      <dgm:spPr/>
      <dgm:t>
        <a:bodyPr/>
        <a:lstStyle/>
        <a:p>
          <a:r>
            <a: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Presidente Federación Española de Ajedrez</a:t>
          </a:r>
          <a:endParaRPr lang="es-E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1F98E66-23D8-4C8B-9D55-E6C1B609AB0A}" type="parTrans" cxnId="{4CA1A133-BCDA-4B1A-8613-A7B62B2D4596}">
      <dgm:prSet/>
      <dgm:spPr/>
      <dgm:t>
        <a:bodyPr/>
        <a:lstStyle/>
        <a:p>
          <a:endParaRPr lang="es-ES"/>
        </a:p>
      </dgm:t>
    </dgm:pt>
    <dgm:pt modelId="{E78177D5-43BD-4B15-8289-D826CC1784F2}" type="sibTrans" cxnId="{4CA1A133-BCDA-4B1A-8613-A7B62B2D4596}">
      <dgm:prSet/>
      <dgm:spPr/>
      <dgm:t>
        <a:bodyPr/>
        <a:lstStyle/>
        <a:p>
          <a:endParaRPr lang="es-ES"/>
        </a:p>
      </dgm:t>
    </dgm:pt>
    <dgm:pt modelId="{E0B5F48A-4DA3-479C-B96F-533FC5B51709}">
      <dgm:prSet/>
      <dgm:spPr/>
      <dgm:t>
        <a:bodyPr/>
        <a:lstStyle/>
        <a:p>
          <a:r>
            <a: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Presidente Federación Andaluza de Ajedrez</a:t>
          </a:r>
          <a:endParaRPr lang="es-E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E27C739-C97B-49FA-9C2A-B007D2ED6F9F}" type="parTrans" cxnId="{E18C9A9F-E6C7-4CCB-AB44-988CDBCC4BC0}">
      <dgm:prSet/>
      <dgm:spPr/>
      <dgm:t>
        <a:bodyPr/>
        <a:lstStyle/>
        <a:p>
          <a:endParaRPr lang="es-ES"/>
        </a:p>
      </dgm:t>
    </dgm:pt>
    <dgm:pt modelId="{EA1A55C4-62CA-4CCD-AE4C-B075BDF40811}" type="sibTrans" cxnId="{E18C9A9F-E6C7-4CCB-AB44-988CDBCC4BC0}">
      <dgm:prSet/>
      <dgm:spPr/>
      <dgm:t>
        <a:bodyPr/>
        <a:lstStyle/>
        <a:p>
          <a:endParaRPr lang="es-ES"/>
        </a:p>
      </dgm:t>
    </dgm:pt>
    <dgm:pt modelId="{FA823C8C-BFFE-4E94-AD8C-98858F4220C9}">
      <dgm:prSet/>
      <dgm:spPr/>
      <dgm:t>
        <a:bodyPr/>
        <a:lstStyle/>
        <a:p>
          <a:r>
            <a: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Inspector de Educación</a:t>
          </a:r>
          <a:endParaRPr lang="es-E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0B20CED-E96E-417A-809E-E003AB3081B8}" type="parTrans" cxnId="{9B4A582F-DFD1-432E-B55D-637485EEFEA8}">
      <dgm:prSet/>
      <dgm:spPr/>
      <dgm:t>
        <a:bodyPr/>
        <a:lstStyle/>
        <a:p>
          <a:endParaRPr lang="es-ES"/>
        </a:p>
      </dgm:t>
    </dgm:pt>
    <dgm:pt modelId="{39D4A8BB-092F-4C95-815F-3F835198A04E}" type="sibTrans" cxnId="{9B4A582F-DFD1-432E-B55D-637485EEFEA8}">
      <dgm:prSet/>
      <dgm:spPr/>
      <dgm:t>
        <a:bodyPr/>
        <a:lstStyle/>
        <a:p>
          <a:endParaRPr lang="es-ES"/>
        </a:p>
      </dgm:t>
    </dgm:pt>
    <dgm:pt modelId="{74627EFD-B815-4C70-AC77-0E3D36650571}">
      <dgm:prSet custT="1"/>
      <dgm:spPr/>
      <dgm:t>
        <a:bodyPr/>
        <a:lstStyle/>
        <a:p>
          <a:r>
            <a:rPr lang="es-E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Director Escolar Federación Española y Andaluza</a:t>
          </a:r>
        </a:p>
      </dgm:t>
    </dgm:pt>
    <dgm:pt modelId="{D4F634B7-9B5A-4DF3-9563-DB30CBEC9E5E}" type="parTrans" cxnId="{3FD58C2D-75E8-4AEB-9CB4-93D88389C8D5}">
      <dgm:prSet/>
      <dgm:spPr/>
      <dgm:t>
        <a:bodyPr/>
        <a:lstStyle/>
        <a:p>
          <a:endParaRPr lang="es-ES"/>
        </a:p>
      </dgm:t>
    </dgm:pt>
    <dgm:pt modelId="{86BE2B5E-7E45-4300-B7C5-3C6B449CE9AB}" type="sibTrans" cxnId="{3FD58C2D-75E8-4AEB-9CB4-93D88389C8D5}">
      <dgm:prSet/>
      <dgm:spPr/>
      <dgm:t>
        <a:bodyPr/>
        <a:lstStyle/>
        <a:p>
          <a:endParaRPr lang="es-ES"/>
        </a:p>
      </dgm:t>
    </dgm:pt>
    <dgm:pt modelId="{81A0841D-5D2D-4C0C-A612-FDD411B9B604}" type="pres">
      <dgm:prSet presAssocID="{570572ED-B65B-4554-A625-D673DB4B26DA}" presName="linearFlow" presStyleCnt="0">
        <dgm:presLayoutVars>
          <dgm:dir/>
          <dgm:resizeHandles val="exact"/>
        </dgm:presLayoutVars>
      </dgm:prSet>
      <dgm:spPr/>
    </dgm:pt>
    <dgm:pt modelId="{3B433C87-F4B8-411B-B327-88C6BDBC4A89}" type="pres">
      <dgm:prSet presAssocID="{2C040287-F67D-415C-8E68-06FBD1AEABAD}" presName="composite" presStyleCnt="0"/>
      <dgm:spPr/>
    </dgm:pt>
    <dgm:pt modelId="{480C5EB2-E956-4D19-AAD1-675D689906DE}" type="pres">
      <dgm:prSet presAssocID="{2C040287-F67D-415C-8E68-06FBD1AEABAD}" presName="imgShp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0ACF7B7-1D7D-44FD-AB7D-C5BA741342CC}" type="pres">
      <dgm:prSet presAssocID="{2C040287-F67D-415C-8E68-06FBD1AEABAD}" presName="txShp" presStyleLbl="node1" presStyleIdx="0" presStyleCnt="4" custScaleX="111090" custLinFactNeighborX="762">
        <dgm:presLayoutVars>
          <dgm:bulletEnabled val="1"/>
        </dgm:presLayoutVars>
      </dgm:prSet>
      <dgm:spPr/>
    </dgm:pt>
    <dgm:pt modelId="{320BB469-6BBD-419C-818A-A3BCDE610D3F}" type="pres">
      <dgm:prSet presAssocID="{E78177D5-43BD-4B15-8289-D826CC1784F2}" presName="spacing" presStyleCnt="0"/>
      <dgm:spPr/>
    </dgm:pt>
    <dgm:pt modelId="{FE5F137C-F31B-47EC-B2B5-3DD4979FD88E}" type="pres">
      <dgm:prSet presAssocID="{E0B5F48A-4DA3-479C-B96F-533FC5B51709}" presName="composite" presStyleCnt="0"/>
      <dgm:spPr/>
    </dgm:pt>
    <dgm:pt modelId="{4CCF030C-07BA-4B43-A689-F25F3447EB38}" type="pres">
      <dgm:prSet presAssocID="{E0B5F48A-4DA3-479C-B96F-533FC5B51709}" presName="imgShp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09B9866-0A5D-4C00-ADDE-BEEFFA5FDD89}" type="pres">
      <dgm:prSet presAssocID="{E0B5F48A-4DA3-479C-B96F-533FC5B51709}" presName="txShp" presStyleLbl="node1" presStyleIdx="1" presStyleCnt="4" custScaleX="107848" custLinFactNeighborX="1924" custLinFactNeighborY="-1265">
        <dgm:presLayoutVars>
          <dgm:bulletEnabled val="1"/>
        </dgm:presLayoutVars>
      </dgm:prSet>
      <dgm:spPr/>
    </dgm:pt>
    <dgm:pt modelId="{A27A569C-BB04-4CEF-9674-C5EFCBB31229}" type="pres">
      <dgm:prSet presAssocID="{EA1A55C4-62CA-4CCD-AE4C-B075BDF40811}" presName="spacing" presStyleCnt="0"/>
      <dgm:spPr/>
    </dgm:pt>
    <dgm:pt modelId="{ED929CEE-30BC-4AEE-B904-BF22ABC01A3D}" type="pres">
      <dgm:prSet presAssocID="{FA823C8C-BFFE-4E94-AD8C-98858F4220C9}" presName="composite" presStyleCnt="0"/>
      <dgm:spPr/>
    </dgm:pt>
    <dgm:pt modelId="{5B38A212-F0D7-4408-918B-A6CEA49338CD}" type="pres">
      <dgm:prSet presAssocID="{FA823C8C-BFFE-4E94-AD8C-98858F4220C9}" presName="imgShp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10E319E-33BB-48B4-BA42-D287019E3AD3}" type="pres">
      <dgm:prSet presAssocID="{FA823C8C-BFFE-4E94-AD8C-98858F4220C9}" presName="txShp" presStyleLbl="node1" presStyleIdx="2" presStyleCnt="4" custScaleX="108661" custLinFactNeighborX="1524">
        <dgm:presLayoutVars>
          <dgm:bulletEnabled val="1"/>
        </dgm:presLayoutVars>
      </dgm:prSet>
      <dgm:spPr/>
    </dgm:pt>
    <dgm:pt modelId="{2CC8EA8B-9806-4563-BD3C-46BB7A27DCA4}" type="pres">
      <dgm:prSet presAssocID="{39D4A8BB-092F-4C95-815F-3F835198A04E}" presName="spacing" presStyleCnt="0"/>
      <dgm:spPr/>
    </dgm:pt>
    <dgm:pt modelId="{B6E73AA1-826B-479C-8F06-2C95CF2EE8D2}" type="pres">
      <dgm:prSet presAssocID="{74627EFD-B815-4C70-AC77-0E3D36650571}" presName="composite" presStyleCnt="0"/>
      <dgm:spPr/>
    </dgm:pt>
    <dgm:pt modelId="{925C87CC-1805-4670-A1A5-E4D518912238}" type="pres">
      <dgm:prSet presAssocID="{74627EFD-B815-4C70-AC77-0E3D36650571}" presName="imgShp" presStyleLbl="f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2000" r="-32000"/>
          </a:stretch>
        </a:blipFill>
      </dgm:spPr>
    </dgm:pt>
    <dgm:pt modelId="{94F9310A-C126-4FFE-86F1-D7ECE5190F98}" type="pres">
      <dgm:prSet presAssocID="{74627EFD-B815-4C70-AC77-0E3D36650571}" presName="txShp" presStyleLbl="node1" presStyleIdx="3" presStyleCnt="4" custScaleX="108369" custLinFactNeighborX="2477" custLinFactNeighborY="1618">
        <dgm:presLayoutVars>
          <dgm:bulletEnabled val="1"/>
        </dgm:presLayoutVars>
      </dgm:prSet>
      <dgm:spPr/>
    </dgm:pt>
  </dgm:ptLst>
  <dgm:cxnLst>
    <dgm:cxn modelId="{9E05DB10-A8AC-418C-9F59-389A5A166F00}" type="presOf" srcId="{FA823C8C-BFFE-4E94-AD8C-98858F4220C9}" destId="{F10E319E-33BB-48B4-BA42-D287019E3AD3}" srcOrd="0" destOrd="0" presId="urn:microsoft.com/office/officeart/2005/8/layout/vList3"/>
    <dgm:cxn modelId="{3FD58C2D-75E8-4AEB-9CB4-93D88389C8D5}" srcId="{570572ED-B65B-4554-A625-D673DB4B26DA}" destId="{74627EFD-B815-4C70-AC77-0E3D36650571}" srcOrd="3" destOrd="0" parTransId="{D4F634B7-9B5A-4DF3-9563-DB30CBEC9E5E}" sibTransId="{86BE2B5E-7E45-4300-B7C5-3C6B449CE9AB}"/>
    <dgm:cxn modelId="{9B4A582F-DFD1-432E-B55D-637485EEFEA8}" srcId="{570572ED-B65B-4554-A625-D673DB4B26DA}" destId="{FA823C8C-BFFE-4E94-AD8C-98858F4220C9}" srcOrd="2" destOrd="0" parTransId="{10B20CED-E96E-417A-809E-E003AB3081B8}" sibTransId="{39D4A8BB-092F-4C95-815F-3F835198A04E}"/>
    <dgm:cxn modelId="{4CA1A133-BCDA-4B1A-8613-A7B62B2D4596}" srcId="{570572ED-B65B-4554-A625-D673DB4B26DA}" destId="{2C040287-F67D-415C-8E68-06FBD1AEABAD}" srcOrd="0" destOrd="0" parTransId="{F1F98E66-23D8-4C8B-9D55-E6C1B609AB0A}" sibTransId="{E78177D5-43BD-4B15-8289-D826CC1784F2}"/>
    <dgm:cxn modelId="{2F55A39A-3B03-457E-A34C-034E64330EC4}" type="presOf" srcId="{2C040287-F67D-415C-8E68-06FBD1AEABAD}" destId="{80ACF7B7-1D7D-44FD-AB7D-C5BA741342CC}" srcOrd="0" destOrd="0" presId="urn:microsoft.com/office/officeart/2005/8/layout/vList3"/>
    <dgm:cxn modelId="{E18C9A9F-E6C7-4CCB-AB44-988CDBCC4BC0}" srcId="{570572ED-B65B-4554-A625-D673DB4B26DA}" destId="{E0B5F48A-4DA3-479C-B96F-533FC5B51709}" srcOrd="1" destOrd="0" parTransId="{3E27C739-C97B-49FA-9C2A-B007D2ED6F9F}" sibTransId="{EA1A55C4-62CA-4CCD-AE4C-B075BDF40811}"/>
    <dgm:cxn modelId="{61A75ACA-CFC8-43E2-986F-62B65B4C704E}" type="presOf" srcId="{74627EFD-B815-4C70-AC77-0E3D36650571}" destId="{94F9310A-C126-4FFE-86F1-D7ECE5190F98}" srcOrd="0" destOrd="0" presId="urn:microsoft.com/office/officeart/2005/8/layout/vList3"/>
    <dgm:cxn modelId="{3E1275DA-C6DF-47AD-928A-2A909060D9A6}" type="presOf" srcId="{E0B5F48A-4DA3-479C-B96F-533FC5B51709}" destId="{009B9866-0A5D-4C00-ADDE-BEEFFA5FDD89}" srcOrd="0" destOrd="0" presId="urn:microsoft.com/office/officeart/2005/8/layout/vList3"/>
    <dgm:cxn modelId="{6E8D1BEC-63D6-4677-A340-F3A4470E9C73}" type="presOf" srcId="{570572ED-B65B-4554-A625-D673DB4B26DA}" destId="{81A0841D-5D2D-4C0C-A612-FDD411B9B604}" srcOrd="0" destOrd="0" presId="urn:microsoft.com/office/officeart/2005/8/layout/vList3"/>
    <dgm:cxn modelId="{D5A949AC-BA21-4EAF-9DA8-6F611C86643F}" type="presParOf" srcId="{81A0841D-5D2D-4C0C-A612-FDD411B9B604}" destId="{3B433C87-F4B8-411B-B327-88C6BDBC4A89}" srcOrd="0" destOrd="0" presId="urn:microsoft.com/office/officeart/2005/8/layout/vList3"/>
    <dgm:cxn modelId="{8131EB61-1229-40AF-A9CA-06E4FD76BEB7}" type="presParOf" srcId="{3B433C87-F4B8-411B-B327-88C6BDBC4A89}" destId="{480C5EB2-E956-4D19-AAD1-675D689906DE}" srcOrd="0" destOrd="0" presId="urn:microsoft.com/office/officeart/2005/8/layout/vList3"/>
    <dgm:cxn modelId="{0E1ECBFF-92C3-45E3-B28D-03BFD1A6AB3E}" type="presParOf" srcId="{3B433C87-F4B8-411B-B327-88C6BDBC4A89}" destId="{80ACF7B7-1D7D-44FD-AB7D-C5BA741342CC}" srcOrd="1" destOrd="0" presId="urn:microsoft.com/office/officeart/2005/8/layout/vList3"/>
    <dgm:cxn modelId="{1D23CECF-42CC-4079-99F3-BC01729DC882}" type="presParOf" srcId="{81A0841D-5D2D-4C0C-A612-FDD411B9B604}" destId="{320BB469-6BBD-419C-818A-A3BCDE610D3F}" srcOrd="1" destOrd="0" presId="urn:microsoft.com/office/officeart/2005/8/layout/vList3"/>
    <dgm:cxn modelId="{3012DC41-FD2E-4035-96AD-A46B5B6C4304}" type="presParOf" srcId="{81A0841D-5D2D-4C0C-A612-FDD411B9B604}" destId="{FE5F137C-F31B-47EC-B2B5-3DD4979FD88E}" srcOrd="2" destOrd="0" presId="urn:microsoft.com/office/officeart/2005/8/layout/vList3"/>
    <dgm:cxn modelId="{CEC1646F-72C0-4B34-855E-9DEE1746A00A}" type="presParOf" srcId="{FE5F137C-F31B-47EC-B2B5-3DD4979FD88E}" destId="{4CCF030C-07BA-4B43-A689-F25F3447EB38}" srcOrd="0" destOrd="0" presId="urn:microsoft.com/office/officeart/2005/8/layout/vList3"/>
    <dgm:cxn modelId="{AABB3F91-7F30-4836-B8C1-6EE4A51F491C}" type="presParOf" srcId="{FE5F137C-F31B-47EC-B2B5-3DD4979FD88E}" destId="{009B9866-0A5D-4C00-ADDE-BEEFFA5FDD89}" srcOrd="1" destOrd="0" presId="urn:microsoft.com/office/officeart/2005/8/layout/vList3"/>
    <dgm:cxn modelId="{0F6A5AEF-EA75-44B7-AECA-F331F49F002F}" type="presParOf" srcId="{81A0841D-5D2D-4C0C-A612-FDD411B9B604}" destId="{A27A569C-BB04-4CEF-9674-C5EFCBB31229}" srcOrd="3" destOrd="0" presId="urn:microsoft.com/office/officeart/2005/8/layout/vList3"/>
    <dgm:cxn modelId="{CF0014D1-9CCD-479C-8076-E2311BB475FA}" type="presParOf" srcId="{81A0841D-5D2D-4C0C-A612-FDD411B9B604}" destId="{ED929CEE-30BC-4AEE-B904-BF22ABC01A3D}" srcOrd="4" destOrd="0" presId="urn:microsoft.com/office/officeart/2005/8/layout/vList3"/>
    <dgm:cxn modelId="{94B6E045-1328-42F3-BAC2-D94B05DAA89D}" type="presParOf" srcId="{ED929CEE-30BC-4AEE-B904-BF22ABC01A3D}" destId="{5B38A212-F0D7-4408-918B-A6CEA49338CD}" srcOrd="0" destOrd="0" presId="urn:microsoft.com/office/officeart/2005/8/layout/vList3"/>
    <dgm:cxn modelId="{EFA94F97-3C2E-473F-A687-AFDE863BA5CB}" type="presParOf" srcId="{ED929CEE-30BC-4AEE-B904-BF22ABC01A3D}" destId="{F10E319E-33BB-48B4-BA42-D287019E3AD3}" srcOrd="1" destOrd="0" presId="urn:microsoft.com/office/officeart/2005/8/layout/vList3"/>
    <dgm:cxn modelId="{03F784C3-F990-45F1-ABAF-AA6B2B5A7C70}" type="presParOf" srcId="{81A0841D-5D2D-4C0C-A612-FDD411B9B604}" destId="{2CC8EA8B-9806-4563-BD3C-46BB7A27DCA4}" srcOrd="5" destOrd="0" presId="urn:microsoft.com/office/officeart/2005/8/layout/vList3"/>
    <dgm:cxn modelId="{2DC580C0-470A-4971-8E19-A87B7DA2FEB3}" type="presParOf" srcId="{81A0841D-5D2D-4C0C-A612-FDD411B9B604}" destId="{B6E73AA1-826B-479C-8F06-2C95CF2EE8D2}" srcOrd="6" destOrd="0" presId="urn:microsoft.com/office/officeart/2005/8/layout/vList3"/>
    <dgm:cxn modelId="{80241A3F-422D-4A47-9F68-8AF8081549A2}" type="presParOf" srcId="{B6E73AA1-826B-479C-8F06-2C95CF2EE8D2}" destId="{925C87CC-1805-4670-A1A5-E4D518912238}" srcOrd="0" destOrd="0" presId="urn:microsoft.com/office/officeart/2005/8/layout/vList3"/>
    <dgm:cxn modelId="{553959A2-7A2C-4913-8C36-EA1639B2845B}" type="presParOf" srcId="{B6E73AA1-826B-479C-8F06-2C95CF2EE8D2}" destId="{94F9310A-C126-4FFE-86F1-D7ECE5190F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2BB710-2D37-452C-A1BD-02E56E2B5C55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89F73C5-3101-45C3-974E-F583540D8AF6}">
      <dgm:prSet custT="1"/>
      <dgm:spPr/>
      <dgm:t>
        <a:bodyPr/>
        <a:lstStyle/>
        <a:p>
          <a:r>
            <a: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Capacidades Cognitivas</a:t>
          </a:r>
        </a:p>
      </dgm:t>
    </dgm:pt>
    <dgm:pt modelId="{F0F459DA-0227-422D-9B03-834216E15DFE}" type="parTrans" cxnId="{2EC5019E-FDBE-4DBF-84FC-9730A76A8AB4}">
      <dgm:prSet/>
      <dgm:spPr/>
      <dgm:t>
        <a:bodyPr/>
        <a:lstStyle/>
        <a:p>
          <a:endParaRPr lang="es-ES"/>
        </a:p>
      </dgm:t>
    </dgm:pt>
    <dgm:pt modelId="{166B72AA-94AA-4DE5-AFE6-D5D077AC4FFA}" type="sibTrans" cxnId="{2EC5019E-FDBE-4DBF-84FC-9730A76A8AB4}">
      <dgm:prSet/>
      <dgm:spPr/>
      <dgm:t>
        <a:bodyPr/>
        <a:lstStyle/>
        <a:p>
          <a:endParaRPr lang="es-ES"/>
        </a:p>
      </dgm:t>
    </dgm:pt>
    <dgm:pt modelId="{B6B3A425-7FA0-4528-B1CA-0ECF4E8BB33D}">
      <dgm:prSet custT="1"/>
      <dgm:spPr/>
      <dgm:t>
        <a:bodyPr/>
        <a:lstStyle/>
        <a:p>
          <a:r>
            <a: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Comportamiento Educativo</a:t>
          </a:r>
        </a:p>
      </dgm:t>
    </dgm:pt>
    <dgm:pt modelId="{1BA507D2-CC43-4340-80ED-7CD7B80C8879}" type="parTrans" cxnId="{222324CF-3A23-4C1E-A3C0-0F4B3EA1D557}">
      <dgm:prSet/>
      <dgm:spPr/>
      <dgm:t>
        <a:bodyPr/>
        <a:lstStyle/>
        <a:p>
          <a:endParaRPr lang="es-ES"/>
        </a:p>
      </dgm:t>
    </dgm:pt>
    <dgm:pt modelId="{44783DCC-151A-4063-8A11-9199A684BC9F}" type="sibTrans" cxnId="{222324CF-3A23-4C1E-A3C0-0F4B3EA1D557}">
      <dgm:prSet/>
      <dgm:spPr/>
      <dgm:t>
        <a:bodyPr/>
        <a:lstStyle/>
        <a:p>
          <a:endParaRPr lang="es-ES"/>
        </a:p>
      </dgm:t>
    </dgm:pt>
    <dgm:pt modelId="{78FAFF8E-9034-43D3-8647-D9191A75AF55}">
      <dgm:prSet custT="1"/>
      <dgm:spPr/>
      <dgm:t>
        <a:bodyPr/>
        <a:lstStyle/>
        <a:p>
          <a:pPr>
            <a:lnSpc>
              <a:spcPct val="100000"/>
            </a:lnSpc>
            <a:spcBef>
              <a:spcPts val="3600"/>
            </a:spcBef>
            <a:spcAft>
              <a:spcPts val="0"/>
            </a:spcAft>
          </a:pPr>
          <a:endParaRPr lang="es-ES" sz="3600" b="1" dirty="0">
            <a:solidFill>
              <a:schemeClr val="bg1"/>
            </a:solidFill>
          </a:endParaRPr>
        </a:p>
      </dgm:t>
    </dgm:pt>
    <dgm:pt modelId="{8EB8FC2D-1D7C-4546-840A-B62CAA44D787}" type="parTrans" cxnId="{EF29E07D-9D4D-44C3-83BC-890BB32ECDAB}">
      <dgm:prSet/>
      <dgm:spPr/>
      <dgm:t>
        <a:bodyPr/>
        <a:lstStyle/>
        <a:p>
          <a:endParaRPr lang="es-ES"/>
        </a:p>
      </dgm:t>
    </dgm:pt>
    <dgm:pt modelId="{444CD5BA-20BE-4481-93B1-0641F770A3F1}" type="sibTrans" cxnId="{EF29E07D-9D4D-44C3-83BC-890BB32ECDAB}">
      <dgm:prSet/>
      <dgm:spPr/>
      <dgm:t>
        <a:bodyPr/>
        <a:lstStyle/>
        <a:p>
          <a:endParaRPr lang="es-ES"/>
        </a:p>
      </dgm:t>
    </dgm:pt>
    <dgm:pt modelId="{B7E6D010-A3BB-4B68-84B6-21D172D644B4}" type="pres">
      <dgm:prSet presAssocID="{332BB710-2D37-452C-A1BD-02E56E2B5C55}" presName="Name0" presStyleCnt="0">
        <dgm:presLayoutVars>
          <dgm:dir/>
          <dgm:animLvl val="lvl"/>
          <dgm:resizeHandles val="exact"/>
        </dgm:presLayoutVars>
      </dgm:prSet>
      <dgm:spPr/>
    </dgm:pt>
    <dgm:pt modelId="{4FAF67C9-A2B9-4AA5-B7EE-045F2269B285}" type="pres">
      <dgm:prSet presAssocID="{489F73C5-3101-45C3-974E-F583540D8AF6}" presName="Name8" presStyleCnt="0"/>
      <dgm:spPr/>
    </dgm:pt>
    <dgm:pt modelId="{946BB5D7-F0FF-4994-B2ED-27052FFA2DA0}" type="pres">
      <dgm:prSet presAssocID="{489F73C5-3101-45C3-974E-F583540D8AF6}" presName="level" presStyleLbl="node1" presStyleIdx="0" presStyleCnt="3" custScaleX="97813" custScaleY="51457" custLinFactNeighborX="-128">
        <dgm:presLayoutVars>
          <dgm:chMax val="1"/>
          <dgm:bulletEnabled val="1"/>
        </dgm:presLayoutVars>
      </dgm:prSet>
      <dgm:spPr/>
    </dgm:pt>
    <dgm:pt modelId="{9E9B8B30-AD33-4CC5-986C-644DB6CB6D34}" type="pres">
      <dgm:prSet presAssocID="{489F73C5-3101-45C3-974E-F583540D8AF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1049B61-0A7D-4C99-B02A-DFAC402B3CCF}" type="pres">
      <dgm:prSet presAssocID="{B6B3A425-7FA0-4528-B1CA-0ECF4E8BB33D}" presName="Name8" presStyleCnt="0"/>
      <dgm:spPr/>
    </dgm:pt>
    <dgm:pt modelId="{EEC0C7BB-C8D6-45DF-BC68-FF9E4A5A8B51}" type="pres">
      <dgm:prSet presAssocID="{B6B3A425-7FA0-4528-B1CA-0ECF4E8BB33D}" presName="level" presStyleLbl="node1" presStyleIdx="1" presStyleCnt="3" custScaleX="96812" custScaleY="81401">
        <dgm:presLayoutVars>
          <dgm:chMax val="1"/>
          <dgm:bulletEnabled val="1"/>
        </dgm:presLayoutVars>
      </dgm:prSet>
      <dgm:spPr/>
    </dgm:pt>
    <dgm:pt modelId="{7F89CC70-8776-48E8-99BA-C7BCD4458B81}" type="pres">
      <dgm:prSet presAssocID="{B6B3A425-7FA0-4528-B1CA-0ECF4E8BB33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F558F0-EADD-403C-AD67-3B0EA3C5B8FD}" type="pres">
      <dgm:prSet presAssocID="{78FAFF8E-9034-43D3-8647-D9191A75AF55}" presName="Name8" presStyleCnt="0"/>
      <dgm:spPr/>
    </dgm:pt>
    <dgm:pt modelId="{5621AD63-FED2-43F0-9DF6-886E16F52E2A}" type="pres">
      <dgm:prSet presAssocID="{78FAFF8E-9034-43D3-8647-D9191A75AF55}" presName="level" presStyleLbl="node1" presStyleIdx="2" presStyleCnt="3" custAng="0" custScaleX="93998" custScaleY="134536" custLinFactNeighborX="0" custLinFactNeighborY="10546">
        <dgm:presLayoutVars>
          <dgm:chMax val="1"/>
          <dgm:bulletEnabled val="1"/>
        </dgm:presLayoutVars>
      </dgm:prSet>
      <dgm:spPr/>
    </dgm:pt>
    <dgm:pt modelId="{5DA40361-F499-44BD-AA64-F6A979BA52FC}" type="pres">
      <dgm:prSet presAssocID="{78FAFF8E-9034-43D3-8647-D9191A75AF5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F53D719-FBFB-4046-9032-18023A6CA74A}" type="presOf" srcId="{78FAFF8E-9034-43D3-8647-D9191A75AF55}" destId="{5DA40361-F499-44BD-AA64-F6A979BA52FC}" srcOrd="1" destOrd="0" presId="urn:microsoft.com/office/officeart/2005/8/layout/pyramid3"/>
    <dgm:cxn modelId="{EF29E07D-9D4D-44C3-83BC-890BB32ECDAB}" srcId="{332BB710-2D37-452C-A1BD-02E56E2B5C55}" destId="{78FAFF8E-9034-43D3-8647-D9191A75AF55}" srcOrd="2" destOrd="0" parTransId="{8EB8FC2D-1D7C-4546-840A-B62CAA44D787}" sibTransId="{444CD5BA-20BE-4481-93B1-0641F770A3F1}"/>
    <dgm:cxn modelId="{2EC5019E-FDBE-4DBF-84FC-9730A76A8AB4}" srcId="{332BB710-2D37-452C-A1BD-02E56E2B5C55}" destId="{489F73C5-3101-45C3-974E-F583540D8AF6}" srcOrd="0" destOrd="0" parTransId="{F0F459DA-0227-422D-9B03-834216E15DFE}" sibTransId="{166B72AA-94AA-4DE5-AFE6-D5D077AC4FFA}"/>
    <dgm:cxn modelId="{BD22E4B1-4FB8-41CB-8CC0-9CBCA926921A}" type="presOf" srcId="{489F73C5-3101-45C3-974E-F583540D8AF6}" destId="{9E9B8B30-AD33-4CC5-986C-644DB6CB6D34}" srcOrd="1" destOrd="0" presId="urn:microsoft.com/office/officeart/2005/8/layout/pyramid3"/>
    <dgm:cxn modelId="{898E45B2-CF04-4E99-BD31-A19336BA95E1}" type="presOf" srcId="{489F73C5-3101-45C3-974E-F583540D8AF6}" destId="{946BB5D7-F0FF-4994-B2ED-27052FFA2DA0}" srcOrd="0" destOrd="0" presId="urn:microsoft.com/office/officeart/2005/8/layout/pyramid3"/>
    <dgm:cxn modelId="{222324CF-3A23-4C1E-A3C0-0F4B3EA1D557}" srcId="{332BB710-2D37-452C-A1BD-02E56E2B5C55}" destId="{B6B3A425-7FA0-4528-B1CA-0ECF4E8BB33D}" srcOrd="1" destOrd="0" parTransId="{1BA507D2-CC43-4340-80ED-7CD7B80C8879}" sibTransId="{44783DCC-151A-4063-8A11-9199A684BC9F}"/>
    <dgm:cxn modelId="{DCE1F8CF-40AC-4B19-8C22-74CFB4BFF4FD}" type="presOf" srcId="{B6B3A425-7FA0-4528-B1CA-0ECF4E8BB33D}" destId="{EEC0C7BB-C8D6-45DF-BC68-FF9E4A5A8B51}" srcOrd="0" destOrd="0" presId="urn:microsoft.com/office/officeart/2005/8/layout/pyramid3"/>
    <dgm:cxn modelId="{83FB5BD1-F1E7-4BAC-A238-CDF9AED911E1}" type="presOf" srcId="{B6B3A425-7FA0-4528-B1CA-0ECF4E8BB33D}" destId="{7F89CC70-8776-48E8-99BA-C7BCD4458B81}" srcOrd="1" destOrd="0" presId="urn:microsoft.com/office/officeart/2005/8/layout/pyramid3"/>
    <dgm:cxn modelId="{59634FF7-24EB-47FC-B0D5-84763DA5F09E}" type="presOf" srcId="{332BB710-2D37-452C-A1BD-02E56E2B5C55}" destId="{B7E6D010-A3BB-4B68-84B6-21D172D644B4}" srcOrd="0" destOrd="0" presId="urn:microsoft.com/office/officeart/2005/8/layout/pyramid3"/>
    <dgm:cxn modelId="{FE0056F9-9761-45DE-89BE-4A6AE6427BA1}" type="presOf" srcId="{78FAFF8E-9034-43D3-8647-D9191A75AF55}" destId="{5621AD63-FED2-43F0-9DF6-886E16F52E2A}" srcOrd="0" destOrd="0" presId="urn:microsoft.com/office/officeart/2005/8/layout/pyramid3"/>
    <dgm:cxn modelId="{0CAF986F-D39E-4330-9A63-B3318C4AAE8C}" type="presParOf" srcId="{B7E6D010-A3BB-4B68-84B6-21D172D644B4}" destId="{4FAF67C9-A2B9-4AA5-B7EE-045F2269B285}" srcOrd="0" destOrd="0" presId="urn:microsoft.com/office/officeart/2005/8/layout/pyramid3"/>
    <dgm:cxn modelId="{D38B8942-EFDE-43D3-B206-E85D056F9F2B}" type="presParOf" srcId="{4FAF67C9-A2B9-4AA5-B7EE-045F2269B285}" destId="{946BB5D7-F0FF-4994-B2ED-27052FFA2DA0}" srcOrd="0" destOrd="0" presId="urn:microsoft.com/office/officeart/2005/8/layout/pyramid3"/>
    <dgm:cxn modelId="{433528B8-655D-422F-A61C-9136E8260410}" type="presParOf" srcId="{4FAF67C9-A2B9-4AA5-B7EE-045F2269B285}" destId="{9E9B8B30-AD33-4CC5-986C-644DB6CB6D34}" srcOrd="1" destOrd="0" presId="urn:microsoft.com/office/officeart/2005/8/layout/pyramid3"/>
    <dgm:cxn modelId="{9DD6E32B-8CDF-46CF-844D-8FE374C89941}" type="presParOf" srcId="{B7E6D010-A3BB-4B68-84B6-21D172D644B4}" destId="{41049B61-0A7D-4C99-B02A-DFAC402B3CCF}" srcOrd="1" destOrd="0" presId="urn:microsoft.com/office/officeart/2005/8/layout/pyramid3"/>
    <dgm:cxn modelId="{F77EBF52-D758-47D4-9431-11B0071A882D}" type="presParOf" srcId="{41049B61-0A7D-4C99-B02A-DFAC402B3CCF}" destId="{EEC0C7BB-C8D6-45DF-BC68-FF9E4A5A8B51}" srcOrd="0" destOrd="0" presId="urn:microsoft.com/office/officeart/2005/8/layout/pyramid3"/>
    <dgm:cxn modelId="{7C522B74-3DB9-458C-B33A-8A3F02EB9B43}" type="presParOf" srcId="{41049B61-0A7D-4C99-B02A-DFAC402B3CCF}" destId="{7F89CC70-8776-48E8-99BA-C7BCD4458B81}" srcOrd="1" destOrd="0" presId="urn:microsoft.com/office/officeart/2005/8/layout/pyramid3"/>
    <dgm:cxn modelId="{CAEC4903-719D-479A-9AB4-A754E0916833}" type="presParOf" srcId="{B7E6D010-A3BB-4B68-84B6-21D172D644B4}" destId="{DCF558F0-EADD-403C-AD67-3B0EA3C5B8FD}" srcOrd="2" destOrd="0" presId="urn:microsoft.com/office/officeart/2005/8/layout/pyramid3"/>
    <dgm:cxn modelId="{85387BFA-EF09-4324-B2E2-993E55CEE249}" type="presParOf" srcId="{DCF558F0-EADD-403C-AD67-3B0EA3C5B8FD}" destId="{5621AD63-FED2-43F0-9DF6-886E16F52E2A}" srcOrd="0" destOrd="0" presId="urn:microsoft.com/office/officeart/2005/8/layout/pyramid3"/>
    <dgm:cxn modelId="{305B1525-4F5B-4DBA-93EF-B4E12F4E4D6E}" type="presParOf" srcId="{DCF558F0-EADD-403C-AD67-3B0EA3C5B8FD}" destId="{5DA40361-F499-44BD-AA64-F6A979BA52F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7CACD4-FFB2-46BD-B593-1F7D583E9376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142DE56-FFAA-4A3D-B8FD-61EC0F8C5DE3}">
      <dgm:prSet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Guía Didáctica “Entender el Ajedrez Educativo</a:t>
          </a:r>
          <a:r>
            <a:rPr lang="es-ES" dirty="0"/>
            <a:t>”</a:t>
          </a:r>
        </a:p>
      </dgm:t>
    </dgm:pt>
    <dgm:pt modelId="{9E38BE17-4F70-42FE-8551-D1DE260E19CE}" type="parTrans" cxnId="{0BAD5E9D-5D0A-48ED-A223-1337F20C0579}">
      <dgm:prSet/>
      <dgm:spPr/>
      <dgm:t>
        <a:bodyPr/>
        <a:lstStyle/>
        <a:p>
          <a:endParaRPr lang="es-ES"/>
        </a:p>
      </dgm:t>
    </dgm:pt>
    <dgm:pt modelId="{0D1F6C46-CE0F-417B-96BB-DA9115AC3517}" type="sibTrans" cxnId="{0BAD5E9D-5D0A-48ED-A223-1337F20C0579}">
      <dgm:prSet/>
      <dgm:spPr/>
      <dgm:t>
        <a:bodyPr/>
        <a:lstStyle/>
        <a:p>
          <a:endParaRPr lang="es-ES"/>
        </a:p>
      </dgm:t>
    </dgm:pt>
    <dgm:pt modelId="{27E52B9D-ECB9-4260-8FD6-55946CFBD4E6}">
      <dgm:prSet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PDI + VIDEOS 3D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F431C8BA-375F-4096-90CB-7357DCD80DDD}" type="parTrans" cxnId="{12B0A29D-B767-448E-87A2-D6F78BBAB2ED}">
      <dgm:prSet/>
      <dgm:spPr/>
      <dgm:t>
        <a:bodyPr/>
        <a:lstStyle/>
        <a:p>
          <a:endParaRPr lang="es-ES"/>
        </a:p>
      </dgm:t>
    </dgm:pt>
    <dgm:pt modelId="{1F6BB5F3-4EC8-42F3-94CF-3ECB2D587554}" type="sibTrans" cxnId="{12B0A29D-B767-448E-87A2-D6F78BBAB2ED}">
      <dgm:prSet/>
      <dgm:spPr/>
      <dgm:t>
        <a:bodyPr/>
        <a:lstStyle/>
        <a:p>
          <a:endParaRPr lang="es-ES"/>
        </a:p>
      </dgm:t>
    </dgm:pt>
    <dgm:pt modelId="{2145A178-CC54-45DD-AD8D-1F9898E0EB75}">
      <dgm:prSet custT="1"/>
      <dgm:spPr/>
      <dgm:t>
        <a:bodyPr/>
        <a:lstStyle/>
        <a:p>
          <a:r>
            <a: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Programación y Diario de Clases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22A4F36F-FA2A-407D-8BBD-FDFA5FE0DD36}" type="parTrans" cxnId="{E6760296-1F21-4A5C-98B4-99C56C3A3FB4}">
      <dgm:prSet/>
      <dgm:spPr/>
      <dgm:t>
        <a:bodyPr/>
        <a:lstStyle/>
        <a:p>
          <a:endParaRPr lang="es-ES"/>
        </a:p>
      </dgm:t>
    </dgm:pt>
    <dgm:pt modelId="{B3E18D6F-5BB6-49F9-A3A2-36BB12414E3B}" type="sibTrans" cxnId="{E6760296-1F21-4A5C-98B4-99C56C3A3FB4}">
      <dgm:prSet/>
      <dgm:spPr/>
      <dgm:t>
        <a:bodyPr/>
        <a:lstStyle/>
        <a:p>
          <a:endParaRPr lang="es-ES"/>
        </a:p>
      </dgm:t>
    </dgm:pt>
    <dgm:pt modelId="{7CB91AF2-6BE5-4DAC-96E5-A93F0AF41C1A}">
      <dgm:prSet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Cuadernos por niveles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file"/>
          </dgm14:cNvPr>
        </a:ext>
      </dgm:extLst>
    </dgm:pt>
    <dgm:pt modelId="{320C31AB-94EA-4437-B456-FE6A7D5467AE}" type="parTrans" cxnId="{ED4C5220-2AEE-40A4-A555-877B38D43F2D}">
      <dgm:prSet/>
      <dgm:spPr/>
      <dgm:t>
        <a:bodyPr/>
        <a:lstStyle/>
        <a:p>
          <a:endParaRPr lang="es-ES"/>
        </a:p>
      </dgm:t>
    </dgm:pt>
    <dgm:pt modelId="{8BE66E02-6C27-43F3-9267-D116F144DC89}" type="sibTrans" cxnId="{ED4C5220-2AEE-40A4-A555-877B38D43F2D}">
      <dgm:prSet/>
      <dgm:spPr/>
      <dgm:t>
        <a:bodyPr/>
        <a:lstStyle/>
        <a:p>
          <a:endParaRPr lang="es-ES"/>
        </a:p>
      </dgm:t>
    </dgm:pt>
    <dgm:pt modelId="{F12832DD-1465-4DFA-AB32-97B777A1B88F}" type="pres">
      <dgm:prSet presAssocID="{B07CACD4-FFB2-46BD-B593-1F7D583E9376}" presName="CompostProcess" presStyleCnt="0">
        <dgm:presLayoutVars>
          <dgm:dir/>
          <dgm:resizeHandles val="exact"/>
        </dgm:presLayoutVars>
      </dgm:prSet>
      <dgm:spPr/>
    </dgm:pt>
    <dgm:pt modelId="{29396FEC-A948-4203-9CF0-5875683D2B49}" type="pres">
      <dgm:prSet presAssocID="{B07CACD4-FFB2-46BD-B593-1F7D583E9376}" presName="arrow" presStyleLbl="bgShp" presStyleIdx="0" presStyleCnt="1" custScaleX="117647" custLinFactNeighborX="16466" custLinFactNeighborY="4665"/>
      <dgm:spPr>
        <a:gradFill rotWithShape="0">
          <a:gsLst>
            <a:gs pos="2700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3019AC53-2429-4032-8A53-D0F8B37F5598}" type="pres">
      <dgm:prSet presAssocID="{B07CACD4-FFB2-46BD-B593-1F7D583E9376}" presName="linearProcess" presStyleCnt="0"/>
      <dgm:spPr/>
    </dgm:pt>
    <dgm:pt modelId="{79A57EFC-6693-417A-9779-3937C096D39E}" type="pres">
      <dgm:prSet presAssocID="{B142DE56-FFAA-4A3D-B8FD-61EC0F8C5DE3}" presName="textNode" presStyleLbl="node1" presStyleIdx="0" presStyleCnt="4" custLinFactX="-11015" custLinFactNeighborX="-100000">
        <dgm:presLayoutVars>
          <dgm:bulletEnabled val="1"/>
        </dgm:presLayoutVars>
      </dgm:prSet>
      <dgm:spPr/>
    </dgm:pt>
    <dgm:pt modelId="{3069A904-C009-49E9-B620-39814CF8F26D}" type="pres">
      <dgm:prSet presAssocID="{0D1F6C46-CE0F-417B-96BB-DA9115AC3517}" presName="sibTrans" presStyleCnt="0"/>
      <dgm:spPr/>
    </dgm:pt>
    <dgm:pt modelId="{B0DF30E2-9AF8-40EF-A5DA-5BD14C83EB81}" type="pres">
      <dgm:prSet presAssocID="{27E52B9D-ECB9-4260-8FD6-55946CFBD4E6}" presName="textNode" presStyleLbl="node1" presStyleIdx="1" presStyleCnt="4" custScaleX="83285" custLinFactX="97044" custLinFactNeighborX="100000" custLinFactNeighborY="2777">
        <dgm:presLayoutVars>
          <dgm:bulletEnabled val="1"/>
        </dgm:presLayoutVars>
      </dgm:prSet>
      <dgm:spPr/>
    </dgm:pt>
    <dgm:pt modelId="{FF368754-6EBB-4301-8D56-4122AC462CED}" type="pres">
      <dgm:prSet presAssocID="{1F6BB5F3-4EC8-42F3-94CF-3ECB2D587554}" presName="sibTrans" presStyleCnt="0"/>
      <dgm:spPr/>
    </dgm:pt>
    <dgm:pt modelId="{AD88A826-675B-416D-8B19-6810F0C1FC24}" type="pres">
      <dgm:prSet presAssocID="{2145A178-CC54-45DD-AD8D-1F9898E0EB75}" presName="textNode" presStyleLbl="node1" presStyleIdx="2" presStyleCnt="4" custScaleX="112340" custLinFactX="-98675" custLinFactNeighborX="-100000" custLinFactNeighborY="888">
        <dgm:presLayoutVars>
          <dgm:bulletEnabled val="1"/>
        </dgm:presLayoutVars>
      </dgm:prSet>
      <dgm:spPr/>
    </dgm:pt>
    <dgm:pt modelId="{FA12F9B1-D93B-49C6-BCDF-0B07E823A498}" type="pres">
      <dgm:prSet presAssocID="{B3E18D6F-5BB6-49F9-A3A2-36BB12414E3B}" presName="sibTrans" presStyleCnt="0"/>
      <dgm:spPr/>
    </dgm:pt>
    <dgm:pt modelId="{BD3C6752-DEBA-43AC-A9A5-1E89BA2E56A2}" type="pres">
      <dgm:prSet presAssocID="{7CB91AF2-6BE5-4DAC-96E5-A93F0AF41C1A}" presName="textNode" presStyleLbl="node1" presStyleIdx="3" presStyleCnt="4" custScaleX="84583" custLinFactX="-11614" custLinFactNeighborX="-100000" custLinFactNeighborY="-2782">
        <dgm:presLayoutVars>
          <dgm:bulletEnabled val="1"/>
        </dgm:presLayoutVars>
      </dgm:prSet>
      <dgm:spPr/>
    </dgm:pt>
  </dgm:ptLst>
  <dgm:cxnLst>
    <dgm:cxn modelId="{ED4C5220-2AEE-40A4-A555-877B38D43F2D}" srcId="{B07CACD4-FFB2-46BD-B593-1F7D583E9376}" destId="{7CB91AF2-6BE5-4DAC-96E5-A93F0AF41C1A}" srcOrd="3" destOrd="0" parTransId="{320C31AB-94EA-4437-B456-FE6A7D5467AE}" sibTransId="{8BE66E02-6C27-43F3-9267-D116F144DC89}"/>
    <dgm:cxn modelId="{37C86735-A4E2-43AF-8889-E3F2BB821C16}" type="presOf" srcId="{27E52B9D-ECB9-4260-8FD6-55946CFBD4E6}" destId="{B0DF30E2-9AF8-40EF-A5DA-5BD14C83EB81}" srcOrd="0" destOrd="0" presId="urn:microsoft.com/office/officeart/2005/8/layout/hProcess9"/>
    <dgm:cxn modelId="{9CFF665A-03E2-453D-8208-61B9678AF0F5}" type="presOf" srcId="{B07CACD4-FFB2-46BD-B593-1F7D583E9376}" destId="{F12832DD-1465-4DFA-AB32-97B777A1B88F}" srcOrd="0" destOrd="0" presId="urn:microsoft.com/office/officeart/2005/8/layout/hProcess9"/>
    <dgm:cxn modelId="{16C82F8A-48CD-4305-9D55-261724B4081E}" type="presOf" srcId="{B142DE56-FFAA-4A3D-B8FD-61EC0F8C5DE3}" destId="{79A57EFC-6693-417A-9779-3937C096D39E}" srcOrd="0" destOrd="0" presId="urn:microsoft.com/office/officeart/2005/8/layout/hProcess9"/>
    <dgm:cxn modelId="{E6760296-1F21-4A5C-98B4-99C56C3A3FB4}" srcId="{B07CACD4-FFB2-46BD-B593-1F7D583E9376}" destId="{2145A178-CC54-45DD-AD8D-1F9898E0EB75}" srcOrd="2" destOrd="0" parTransId="{22A4F36F-FA2A-407D-8BBD-FDFA5FE0DD36}" sibTransId="{B3E18D6F-5BB6-49F9-A3A2-36BB12414E3B}"/>
    <dgm:cxn modelId="{0BAD5E9D-5D0A-48ED-A223-1337F20C0579}" srcId="{B07CACD4-FFB2-46BD-B593-1F7D583E9376}" destId="{B142DE56-FFAA-4A3D-B8FD-61EC0F8C5DE3}" srcOrd="0" destOrd="0" parTransId="{9E38BE17-4F70-42FE-8551-D1DE260E19CE}" sibTransId="{0D1F6C46-CE0F-417B-96BB-DA9115AC3517}"/>
    <dgm:cxn modelId="{12B0A29D-B767-448E-87A2-D6F78BBAB2ED}" srcId="{B07CACD4-FFB2-46BD-B593-1F7D583E9376}" destId="{27E52B9D-ECB9-4260-8FD6-55946CFBD4E6}" srcOrd="1" destOrd="0" parTransId="{F431C8BA-375F-4096-90CB-7357DCD80DDD}" sibTransId="{1F6BB5F3-4EC8-42F3-94CF-3ECB2D587554}"/>
    <dgm:cxn modelId="{4435F2B7-1554-41C6-8EF2-FA304AF9AADB}" type="presOf" srcId="{7CB91AF2-6BE5-4DAC-96E5-A93F0AF41C1A}" destId="{BD3C6752-DEBA-43AC-A9A5-1E89BA2E56A2}" srcOrd="0" destOrd="0" presId="urn:microsoft.com/office/officeart/2005/8/layout/hProcess9"/>
    <dgm:cxn modelId="{F9C4CDEE-5C3E-487C-8935-CDD1A0B4A481}" type="presOf" srcId="{2145A178-CC54-45DD-AD8D-1F9898E0EB75}" destId="{AD88A826-675B-416D-8B19-6810F0C1FC24}" srcOrd="0" destOrd="0" presId="urn:microsoft.com/office/officeart/2005/8/layout/hProcess9"/>
    <dgm:cxn modelId="{64FBEBCB-851F-42E2-9B68-855BA2121EC9}" type="presParOf" srcId="{F12832DD-1465-4DFA-AB32-97B777A1B88F}" destId="{29396FEC-A948-4203-9CF0-5875683D2B49}" srcOrd="0" destOrd="0" presId="urn:microsoft.com/office/officeart/2005/8/layout/hProcess9"/>
    <dgm:cxn modelId="{F45971A0-EDA3-4A2C-9885-E14FE42C127F}" type="presParOf" srcId="{F12832DD-1465-4DFA-AB32-97B777A1B88F}" destId="{3019AC53-2429-4032-8A53-D0F8B37F5598}" srcOrd="1" destOrd="0" presId="urn:microsoft.com/office/officeart/2005/8/layout/hProcess9"/>
    <dgm:cxn modelId="{2BCDBA8E-5EEA-46BC-BA21-EADE2CB9D184}" type="presParOf" srcId="{3019AC53-2429-4032-8A53-D0F8B37F5598}" destId="{79A57EFC-6693-417A-9779-3937C096D39E}" srcOrd="0" destOrd="0" presId="urn:microsoft.com/office/officeart/2005/8/layout/hProcess9"/>
    <dgm:cxn modelId="{3F8925FE-E29E-4671-8752-5A3578C5EA42}" type="presParOf" srcId="{3019AC53-2429-4032-8A53-D0F8B37F5598}" destId="{3069A904-C009-49E9-B620-39814CF8F26D}" srcOrd="1" destOrd="0" presId="urn:microsoft.com/office/officeart/2005/8/layout/hProcess9"/>
    <dgm:cxn modelId="{F39509D4-65B2-4E70-B8C6-34C50ACA3D39}" type="presParOf" srcId="{3019AC53-2429-4032-8A53-D0F8B37F5598}" destId="{B0DF30E2-9AF8-40EF-A5DA-5BD14C83EB81}" srcOrd="2" destOrd="0" presId="urn:microsoft.com/office/officeart/2005/8/layout/hProcess9"/>
    <dgm:cxn modelId="{931668F3-EC2C-4995-81C8-99516304C469}" type="presParOf" srcId="{3019AC53-2429-4032-8A53-D0F8B37F5598}" destId="{FF368754-6EBB-4301-8D56-4122AC462CED}" srcOrd="3" destOrd="0" presId="urn:microsoft.com/office/officeart/2005/8/layout/hProcess9"/>
    <dgm:cxn modelId="{60B863D7-DE75-449B-AC2F-8D00167855C3}" type="presParOf" srcId="{3019AC53-2429-4032-8A53-D0F8B37F5598}" destId="{AD88A826-675B-416D-8B19-6810F0C1FC24}" srcOrd="4" destOrd="0" presId="urn:microsoft.com/office/officeart/2005/8/layout/hProcess9"/>
    <dgm:cxn modelId="{743D0691-3A5F-455D-9406-7488EC76DA8F}" type="presParOf" srcId="{3019AC53-2429-4032-8A53-D0F8B37F5598}" destId="{FA12F9B1-D93B-49C6-BCDF-0B07E823A498}" srcOrd="5" destOrd="0" presId="urn:microsoft.com/office/officeart/2005/8/layout/hProcess9"/>
    <dgm:cxn modelId="{EA993504-6EE4-4AB9-961D-BCBF751E0CE9}" type="presParOf" srcId="{3019AC53-2429-4032-8A53-D0F8B37F5598}" destId="{BD3C6752-DEBA-43AC-A9A5-1E89BA2E56A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F7C179-E36B-42F8-8AB7-405C05ECA6D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A9632A4-88BA-4E02-B7CD-402DFB7CD7C3}">
      <dgm:prSet custT="1"/>
      <dgm:spPr/>
      <dgm:t>
        <a:bodyPr/>
        <a:lstStyle/>
        <a:p>
          <a:r>
            <a:rPr lang="es-E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Titulación y Experiencia </a:t>
          </a:r>
        </a:p>
      </dgm:t>
    </dgm:pt>
    <dgm:pt modelId="{FA51EC61-E5C3-432F-918A-BF8474B6CC25}" type="parTrans" cxnId="{F685648A-83DE-4456-A00F-1F7EC38973EC}">
      <dgm:prSet/>
      <dgm:spPr/>
      <dgm:t>
        <a:bodyPr/>
        <a:lstStyle/>
        <a:p>
          <a:endParaRPr lang="es-ES"/>
        </a:p>
      </dgm:t>
    </dgm:pt>
    <dgm:pt modelId="{A1F886CB-5F6E-479D-AD9E-8A183BED9947}" type="sibTrans" cxnId="{F685648A-83DE-4456-A00F-1F7EC38973EC}">
      <dgm:prSet/>
      <dgm:spPr/>
      <dgm:t>
        <a:bodyPr/>
        <a:lstStyle/>
        <a:p>
          <a:endParaRPr lang="es-ES"/>
        </a:p>
      </dgm:t>
    </dgm:pt>
    <dgm:pt modelId="{EEFF80D1-44A2-4769-868F-28502B1DE545}">
      <dgm:prSet custT="1"/>
      <dgm:spPr/>
      <dgm:t>
        <a:bodyPr/>
        <a:lstStyle/>
        <a:p>
          <a:r>
            <a:rPr lang="es-E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Recomendado Presidentes e Inspector</a:t>
          </a:r>
        </a:p>
      </dgm:t>
    </dgm:pt>
    <dgm:pt modelId="{595E191B-6914-4C44-BE45-F800D0F001A3}" type="parTrans" cxnId="{E582BC95-9C9C-44B5-9F75-5119D1C5D9E5}">
      <dgm:prSet/>
      <dgm:spPr/>
      <dgm:t>
        <a:bodyPr/>
        <a:lstStyle/>
        <a:p>
          <a:endParaRPr lang="es-ES"/>
        </a:p>
      </dgm:t>
    </dgm:pt>
    <dgm:pt modelId="{643C2E5D-D7A7-4D07-A10C-9770E9890414}" type="sibTrans" cxnId="{E582BC95-9C9C-44B5-9F75-5119D1C5D9E5}">
      <dgm:prSet/>
      <dgm:spPr/>
      <dgm:t>
        <a:bodyPr/>
        <a:lstStyle/>
        <a:p>
          <a:endParaRPr lang="es-ES"/>
        </a:p>
      </dgm:t>
    </dgm:pt>
    <dgm:pt modelId="{908DE4C6-4C82-4283-9DD2-C5452E34B064}">
      <dgm:prSet custT="1"/>
      <dgm:spPr/>
      <dgm:t>
        <a:bodyPr/>
        <a:lstStyle/>
        <a:p>
          <a:r>
            <a:rPr lang="es-E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Metodología Testada durante más de 20 años</a:t>
          </a:r>
        </a:p>
      </dgm:t>
    </dgm:pt>
    <dgm:pt modelId="{96D583E0-24DC-43B9-BDD2-068D8CF3BE4D}" type="parTrans" cxnId="{E91D57E5-9099-4F98-AD9F-5DFF8AC1D88A}">
      <dgm:prSet/>
      <dgm:spPr/>
      <dgm:t>
        <a:bodyPr/>
        <a:lstStyle/>
        <a:p>
          <a:endParaRPr lang="es-ES"/>
        </a:p>
      </dgm:t>
    </dgm:pt>
    <dgm:pt modelId="{C2E09CE3-FA1F-449F-A310-A4204BB09600}" type="sibTrans" cxnId="{E91D57E5-9099-4F98-AD9F-5DFF8AC1D88A}">
      <dgm:prSet/>
      <dgm:spPr/>
      <dgm:t>
        <a:bodyPr/>
        <a:lstStyle/>
        <a:p>
          <a:endParaRPr lang="es-ES"/>
        </a:p>
      </dgm:t>
    </dgm:pt>
    <dgm:pt modelId="{1059D625-F7DC-4ED5-970C-64634F80F633}">
      <dgm:prSet custT="1"/>
      <dgm:spPr/>
      <dgm:t>
        <a:bodyPr/>
        <a:lstStyle/>
        <a:p>
          <a:r>
            <a:rPr lang="es-E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Recursos Innovadores (Físicos y Digitales)</a:t>
          </a:r>
        </a:p>
      </dgm:t>
    </dgm:pt>
    <dgm:pt modelId="{AE16D579-9EDD-45B3-BCBD-1A2CC1289BEB}" type="parTrans" cxnId="{8F297FC9-D8B4-4F2D-88A6-B6DD1583DA15}">
      <dgm:prSet/>
      <dgm:spPr/>
      <dgm:t>
        <a:bodyPr/>
        <a:lstStyle/>
        <a:p>
          <a:endParaRPr lang="es-ES"/>
        </a:p>
      </dgm:t>
    </dgm:pt>
    <dgm:pt modelId="{00D8405D-D128-45DD-AC1B-5E7A1F96CF63}" type="sibTrans" cxnId="{8F297FC9-D8B4-4F2D-88A6-B6DD1583DA15}">
      <dgm:prSet/>
      <dgm:spPr/>
      <dgm:t>
        <a:bodyPr/>
        <a:lstStyle/>
        <a:p>
          <a:endParaRPr lang="es-ES"/>
        </a:p>
      </dgm:t>
    </dgm:pt>
    <dgm:pt modelId="{4FA65210-1900-473C-843D-B59F9B7C53DC}">
      <dgm:prSet custT="1"/>
      <dgm:spPr/>
      <dgm:t>
        <a:bodyPr/>
        <a:lstStyle/>
        <a:p>
          <a:r>
            <a:rPr lang="es-E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Diseño Creativo e Intuitivo Ajedrez Educativo</a:t>
          </a:r>
        </a:p>
      </dgm:t>
    </dgm:pt>
    <dgm:pt modelId="{1F149D01-13DA-4FB9-951D-BEE29332B82A}" type="parTrans" cxnId="{DDD382D8-9D60-474A-A123-CB40A041F9CA}">
      <dgm:prSet/>
      <dgm:spPr/>
      <dgm:t>
        <a:bodyPr/>
        <a:lstStyle/>
        <a:p>
          <a:endParaRPr lang="es-ES"/>
        </a:p>
      </dgm:t>
    </dgm:pt>
    <dgm:pt modelId="{5C5792F0-1110-411D-B86B-68FBD595A4AF}" type="sibTrans" cxnId="{DDD382D8-9D60-474A-A123-CB40A041F9CA}">
      <dgm:prSet/>
      <dgm:spPr/>
      <dgm:t>
        <a:bodyPr/>
        <a:lstStyle/>
        <a:p>
          <a:endParaRPr lang="es-ES"/>
        </a:p>
      </dgm:t>
    </dgm:pt>
    <dgm:pt modelId="{9C8E1532-6BDD-491F-9CDE-B1278D3D20F8}">
      <dgm:prSet/>
      <dgm:spPr/>
      <dgm:t>
        <a:bodyPr/>
        <a:lstStyle/>
        <a:p>
          <a:endParaRPr lang="es-ES"/>
        </a:p>
      </dgm:t>
    </dgm:pt>
    <dgm:pt modelId="{C90EE9A5-8BE0-4B42-BD81-797D5D8F213D}" type="parTrans" cxnId="{DA764CF3-7E25-4C22-A8A5-085F6F3D2318}">
      <dgm:prSet/>
      <dgm:spPr/>
      <dgm:t>
        <a:bodyPr/>
        <a:lstStyle/>
        <a:p>
          <a:endParaRPr lang="es-ES"/>
        </a:p>
      </dgm:t>
    </dgm:pt>
    <dgm:pt modelId="{6849A82F-4ABB-4D1B-AE07-8DFF187DDBA1}" type="sibTrans" cxnId="{DA764CF3-7E25-4C22-A8A5-085F6F3D2318}">
      <dgm:prSet/>
      <dgm:spPr/>
      <dgm:t>
        <a:bodyPr/>
        <a:lstStyle/>
        <a:p>
          <a:endParaRPr lang="es-ES"/>
        </a:p>
      </dgm:t>
    </dgm:pt>
    <dgm:pt modelId="{F1326EE3-AE8C-42B7-9FEC-6D4F87B598FE}" type="pres">
      <dgm:prSet presAssocID="{E5F7C179-E36B-42F8-8AB7-405C05ECA6D9}" presName="outerComposite" presStyleCnt="0">
        <dgm:presLayoutVars>
          <dgm:chMax val="5"/>
          <dgm:dir/>
          <dgm:resizeHandles val="exact"/>
        </dgm:presLayoutVars>
      </dgm:prSet>
      <dgm:spPr/>
    </dgm:pt>
    <dgm:pt modelId="{D30B1BC5-9E88-4BE6-9949-3FCC6044D963}" type="pres">
      <dgm:prSet presAssocID="{E5F7C179-E36B-42F8-8AB7-405C05ECA6D9}" presName="dummyMaxCanvas" presStyleCnt="0">
        <dgm:presLayoutVars/>
      </dgm:prSet>
      <dgm:spPr/>
    </dgm:pt>
    <dgm:pt modelId="{F0ADA9B5-C00E-4E6B-A1F3-320A7148DB98}" type="pres">
      <dgm:prSet presAssocID="{E5F7C179-E36B-42F8-8AB7-405C05ECA6D9}" presName="FiveNodes_1" presStyleLbl="node1" presStyleIdx="0" presStyleCnt="5">
        <dgm:presLayoutVars>
          <dgm:bulletEnabled val="1"/>
        </dgm:presLayoutVars>
      </dgm:prSet>
      <dgm:spPr/>
    </dgm:pt>
    <dgm:pt modelId="{A5081B19-40F3-4C5A-9F73-F5FD63D1707E}" type="pres">
      <dgm:prSet presAssocID="{E5F7C179-E36B-42F8-8AB7-405C05ECA6D9}" presName="FiveNodes_2" presStyleLbl="node1" presStyleIdx="1" presStyleCnt="5" custScaleX="104917">
        <dgm:presLayoutVars>
          <dgm:bulletEnabled val="1"/>
        </dgm:presLayoutVars>
      </dgm:prSet>
      <dgm:spPr/>
    </dgm:pt>
    <dgm:pt modelId="{89917390-7676-400E-BEA6-8899C590D3F4}" type="pres">
      <dgm:prSet presAssocID="{E5F7C179-E36B-42F8-8AB7-405C05ECA6D9}" presName="FiveNodes_3" presStyleLbl="node1" presStyleIdx="2" presStyleCnt="5" custScaleX="106985" custLinFactNeighborX="-1739" custLinFactNeighborY="-3584">
        <dgm:presLayoutVars>
          <dgm:bulletEnabled val="1"/>
        </dgm:presLayoutVars>
      </dgm:prSet>
      <dgm:spPr/>
    </dgm:pt>
    <dgm:pt modelId="{AE43AF4F-BECC-4721-9B02-4421E585EF1F}" type="pres">
      <dgm:prSet presAssocID="{E5F7C179-E36B-42F8-8AB7-405C05ECA6D9}" presName="FiveNodes_4" presStyleLbl="node1" presStyleIdx="3" presStyleCnt="5" custScaleX="104588" custLinFactNeighborX="-4027" custLinFactNeighborY="3136">
        <dgm:presLayoutVars>
          <dgm:bulletEnabled val="1"/>
        </dgm:presLayoutVars>
      </dgm:prSet>
      <dgm:spPr/>
    </dgm:pt>
    <dgm:pt modelId="{DEBACC29-6D72-43ED-B9B6-282982D29B6E}" type="pres">
      <dgm:prSet presAssocID="{E5F7C179-E36B-42F8-8AB7-405C05ECA6D9}" presName="FiveNodes_5" presStyleLbl="node1" presStyleIdx="4" presStyleCnt="5" custScaleX="107284" custLinFactNeighborX="9519" custLinFactNeighborY="1568">
        <dgm:presLayoutVars>
          <dgm:bulletEnabled val="1"/>
        </dgm:presLayoutVars>
      </dgm:prSet>
      <dgm:spPr/>
    </dgm:pt>
    <dgm:pt modelId="{3CCC9CA7-810F-46FC-B8A5-5A7085DB8435}" type="pres">
      <dgm:prSet presAssocID="{E5F7C179-E36B-42F8-8AB7-405C05ECA6D9}" presName="FiveConn_1-2" presStyleLbl="fgAccFollowNode1" presStyleIdx="0" presStyleCnt="4">
        <dgm:presLayoutVars>
          <dgm:bulletEnabled val="1"/>
        </dgm:presLayoutVars>
      </dgm:prSet>
      <dgm:spPr/>
    </dgm:pt>
    <dgm:pt modelId="{40D5356D-85DE-495B-A9C6-2EE4691BEC71}" type="pres">
      <dgm:prSet presAssocID="{E5F7C179-E36B-42F8-8AB7-405C05ECA6D9}" presName="FiveConn_2-3" presStyleLbl="fgAccFollowNode1" presStyleIdx="1" presStyleCnt="4">
        <dgm:presLayoutVars>
          <dgm:bulletEnabled val="1"/>
        </dgm:presLayoutVars>
      </dgm:prSet>
      <dgm:spPr/>
    </dgm:pt>
    <dgm:pt modelId="{3EE2318A-B01D-4FE3-93AE-E454507F7621}" type="pres">
      <dgm:prSet presAssocID="{E5F7C179-E36B-42F8-8AB7-405C05ECA6D9}" presName="FiveConn_3-4" presStyleLbl="fgAccFollowNode1" presStyleIdx="2" presStyleCnt="4">
        <dgm:presLayoutVars>
          <dgm:bulletEnabled val="1"/>
        </dgm:presLayoutVars>
      </dgm:prSet>
      <dgm:spPr/>
    </dgm:pt>
    <dgm:pt modelId="{25A082B4-A2C4-400E-AE43-121BA8CA4440}" type="pres">
      <dgm:prSet presAssocID="{E5F7C179-E36B-42F8-8AB7-405C05ECA6D9}" presName="FiveConn_4-5" presStyleLbl="fgAccFollowNode1" presStyleIdx="3" presStyleCnt="4">
        <dgm:presLayoutVars>
          <dgm:bulletEnabled val="1"/>
        </dgm:presLayoutVars>
      </dgm:prSet>
      <dgm:spPr/>
    </dgm:pt>
    <dgm:pt modelId="{28197D69-24B7-4FA9-9ED8-1349F9D19167}" type="pres">
      <dgm:prSet presAssocID="{E5F7C179-E36B-42F8-8AB7-405C05ECA6D9}" presName="FiveNodes_1_text" presStyleLbl="node1" presStyleIdx="4" presStyleCnt="5">
        <dgm:presLayoutVars>
          <dgm:bulletEnabled val="1"/>
        </dgm:presLayoutVars>
      </dgm:prSet>
      <dgm:spPr/>
    </dgm:pt>
    <dgm:pt modelId="{61353D63-528D-430C-99F7-71024720B53A}" type="pres">
      <dgm:prSet presAssocID="{E5F7C179-E36B-42F8-8AB7-405C05ECA6D9}" presName="FiveNodes_2_text" presStyleLbl="node1" presStyleIdx="4" presStyleCnt="5">
        <dgm:presLayoutVars>
          <dgm:bulletEnabled val="1"/>
        </dgm:presLayoutVars>
      </dgm:prSet>
      <dgm:spPr/>
    </dgm:pt>
    <dgm:pt modelId="{8B788F35-AE7E-470F-8738-7A99732850E0}" type="pres">
      <dgm:prSet presAssocID="{E5F7C179-E36B-42F8-8AB7-405C05ECA6D9}" presName="FiveNodes_3_text" presStyleLbl="node1" presStyleIdx="4" presStyleCnt="5">
        <dgm:presLayoutVars>
          <dgm:bulletEnabled val="1"/>
        </dgm:presLayoutVars>
      </dgm:prSet>
      <dgm:spPr/>
    </dgm:pt>
    <dgm:pt modelId="{DB1198A9-8D85-4961-ABD7-BD780C829F5D}" type="pres">
      <dgm:prSet presAssocID="{E5F7C179-E36B-42F8-8AB7-405C05ECA6D9}" presName="FiveNodes_4_text" presStyleLbl="node1" presStyleIdx="4" presStyleCnt="5">
        <dgm:presLayoutVars>
          <dgm:bulletEnabled val="1"/>
        </dgm:presLayoutVars>
      </dgm:prSet>
      <dgm:spPr/>
    </dgm:pt>
    <dgm:pt modelId="{9CA29449-BEB9-4BCA-9F21-7B6B9D0E239E}" type="pres">
      <dgm:prSet presAssocID="{E5F7C179-E36B-42F8-8AB7-405C05ECA6D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8572600-7AC3-497B-8A6D-EC62137EBC50}" type="presOf" srcId="{643C2E5D-D7A7-4D07-A10C-9770E9890414}" destId="{40D5356D-85DE-495B-A9C6-2EE4691BEC71}" srcOrd="0" destOrd="0" presId="urn:microsoft.com/office/officeart/2005/8/layout/vProcess5"/>
    <dgm:cxn modelId="{42A3A00E-D330-42F7-AC1B-C887F00D2008}" type="presOf" srcId="{4FA65210-1900-473C-843D-B59F9B7C53DC}" destId="{9CA29449-BEB9-4BCA-9F21-7B6B9D0E239E}" srcOrd="1" destOrd="0" presId="urn:microsoft.com/office/officeart/2005/8/layout/vProcess5"/>
    <dgm:cxn modelId="{63BAC210-4FC2-4FCB-AA52-56199A152691}" type="presOf" srcId="{A1F886CB-5F6E-479D-AD9E-8A183BED9947}" destId="{3CCC9CA7-810F-46FC-B8A5-5A7085DB8435}" srcOrd="0" destOrd="0" presId="urn:microsoft.com/office/officeart/2005/8/layout/vProcess5"/>
    <dgm:cxn modelId="{F0F4DC36-54EC-4542-B09F-BBB49FEECDE4}" type="presOf" srcId="{0A9632A4-88BA-4E02-B7CD-402DFB7CD7C3}" destId="{28197D69-24B7-4FA9-9ED8-1349F9D19167}" srcOrd="1" destOrd="0" presId="urn:microsoft.com/office/officeart/2005/8/layout/vProcess5"/>
    <dgm:cxn modelId="{7E956B39-A2A8-4BA5-ACCB-C60A757DDF7B}" type="presOf" srcId="{1059D625-F7DC-4ED5-970C-64634F80F633}" destId="{DB1198A9-8D85-4961-ABD7-BD780C829F5D}" srcOrd="1" destOrd="0" presId="urn:microsoft.com/office/officeart/2005/8/layout/vProcess5"/>
    <dgm:cxn modelId="{3CC78862-AAD2-4ABA-86DA-AF1B9386033B}" type="presOf" srcId="{908DE4C6-4C82-4283-9DD2-C5452E34B064}" destId="{89917390-7676-400E-BEA6-8899C590D3F4}" srcOrd="0" destOrd="0" presId="urn:microsoft.com/office/officeart/2005/8/layout/vProcess5"/>
    <dgm:cxn modelId="{CE0C627E-4AA9-4271-8611-2C6B6BDA9B33}" type="presOf" srcId="{908DE4C6-4C82-4283-9DD2-C5452E34B064}" destId="{8B788F35-AE7E-470F-8738-7A99732850E0}" srcOrd="1" destOrd="0" presId="urn:microsoft.com/office/officeart/2005/8/layout/vProcess5"/>
    <dgm:cxn modelId="{3754C07F-3B52-40BF-B64F-2D7642888002}" type="presOf" srcId="{4FA65210-1900-473C-843D-B59F9B7C53DC}" destId="{DEBACC29-6D72-43ED-B9B6-282982D29B6E}" srcOrd="0" destOrd="0" presId="urn:microsoft.com/office/officeart/2005/8/layout/vProcess5"/>
    <dgm:cxn modelId="{F685648A-83DE-4456-A00F-1F7EC38973EC}" srcId="{E5F7C179-E36B-42F8-8AB7-405C05ECA6D9}" destId="{0A9632A4-88BA-4E02-B7CD-402DFB7CD7C3}" srcOrd="0" destOrd="0" parTransId="{FA51EC61-E5C3-432F-918A-BF8474B6CC25}" sibTransId="{A1F886CB-5F6E-479D-AD9E-8A183BED9947}"/>
    <dgm:cxn modelId="{E582BC95-9C9C-44B5-9F75-5119D1C5D9E5}" srcId="{E5F7C179-E36B-42F8-8AB7-405C05ECA6D9}" destId="{EEFF80D1-44A2-4769-868F-28502B1DE545}" srcOrd="1" destOrd="0" parTransId="{595E191B-6914-4C44-BE45-F800D0F001A3}" sibTransId="{643C2E5D-D7A7-4D07-A10C-9770E9890414}"/>
    <dgm:cxn modelId="{970AA29A-9D2C-49B6-AF5A-B401AE73A934}" type="presOf" srcId="{1059D625-F7DC-4ED5-970C-64634F80F633}" destId="{AE43AF4F-BECC-4721-9B02-4421E585EF1F}" srcOrd="0" destOrd="0" presId="urn:microsoft.com/office/officeart/2005/8/layout/vProcess5"/>
    <dgm:cxn modelId="{EEEC74A7-30AB-490C-BBB2-398A565D7CAC}" type="presOf" srcId="{E5F7C179-E36B-42F8-8AB7-405C05ECA6D9}" destId="{F1326EE3-AE8C-42B7-9FEC-6D4F87B598FE}" srcOrd="0" destOrd="0" presId="urn:microsoft.com/office/officeart/2005/8/layout/vProcess5"/>
    <dgm:cxn modelId="{D3A57DBC-020E-4FD0-8B52-4592104608DD}" type="presOf" srcId="{00D8405D-D128-45DD-AC1B-5E7A1F96CF63}" destId="{25A082B4-A2C4-400E-AE43-121BA8CA4440}" srcOrd="0" destOrd="0" presId="urn:microsoft.com/office/officeart/2005/8/layout/vProcess5"/>
    <dgm:cxn modelId="{795BACBE-CAB1-41E4-8029-9D89B10B2255}" type="presOf" srcId="{C2E09CE3-FA1F-449F-A310-A4204BB09600}" destId="{3EE2318A-B01D-4FE3-93AE-E454507F7621}" srcOrd="0" destOrd="0" presId="urn:microsoft.com/office/officeart/2005/8/layout/vProcess5"/>
    <dgm:cxn modelId="{70B557C0-E0BA-430D-833C-6DFA4379F547}" type="presOf" srcId="{EEFF80D1-44A2-4769-868F-28502B1DE545}" destId="{A5081B19-40F3-4C5A-9F73-F5FD63D1707E}" srcOrd="0" destOrd="0" presId="urn:microsoft.com/office/officeart/2005/8/layout/vProcess5"/>
    <dgm:cxn modelId="{8F297FC9-D8B4-4F2D-88A6-B6DD1583DA15}" srcId="{E5F7C179-E36B-42F8-8AB7-405C05ECA6D9}" destId="{1059D625-F7DC-4ED5-970C-64634F80F633}" srcOrd="3" destOrd="0" parTransId="{AE16D579-9EDD-45B3-BCBD-1A2CC1289BEB}" sibTransId="{00D8405D-D128-45DD-AC1B-5E7A1F96CF63}"/>
    <dgm:cxn modelId="{DDD382D8-9D60-474A-A123-CB40A041F9CA}" srcId="{E5F7C179-E36B-42F8-8AB7-405C05ECA6D9}" destId="{4FA65210-1900-473C-843D-B59F9B7C53DC}" srcOrd="4" destOrd="0" parTransId="{1F149D01-13DA-4FB9-951D-BEE29332B82A}" sibTransId="{5C5792F0-1110-411D-B86B-68FBD595A4AF}"/>
    <dgm:cxn modelId="{E91D57E5-9099-4F98-AD9F-5DFF8AC1D88A}" srcId="{E5F7C179-E36B-42F8-8AB7-405C05ECA6D9}" destId="{908DE4C6-4C82-4283-9DD2-C5452E34B064}" srcOrd="2" destOrd="0" parTransId="{96D583E0-24DC-43B9-BDD2-068D8CF3BE4D}" sibTransId="{C2E09CE3-FA1F-449F-A310-A4204BB09600}"/>
    <dgm:cxn modelId="{285951ED-1590-41D6-BCEF-554A91655AB8}" type="presOf" srcId="{EEFF80D1-44A2-4769-868F-28502B1DE545}" destId="{61353D63-528D-430C-99F7-71024720B53A}" srcOrd="1" destOrd="0" presId="urn:microsoft.com/office/officeart/2005/8/layout/vProcess5"/>
    <dgm:cxn modelId="{DA764CF3-7E25-4C22-A8A5-085F6F3D2318}" srcId="{E5F7C179-E36B-42F8-8AB7-405C05ECA6D9}" destId="{9C8E1532-6BDD-491F-9CDE-B1278D3D20F8}" srcOrd="5" destOrd="0" parTransId="{C90EE9A5-8BE0-4B42-BD81-797D5D8F213D}" sibTransId="{6849A82F-4ABB-4D1B-AE07-8DFF187DDBA1}"/>
    <dgm:cxn modelId="{491D92F8-33FD-4965-B22F-E4E11862E8B9}" type="presOf" srcId="{0A9632A4-88BA-4E02-B7CD-402DFB7CD7C3}" destId="{F0ADA9B5-C00E-4E6B-A1F3-320A7148DB98}" srcOrd="0" destOrd="0" presId="urn:microsoft.com/office/officeart/2005/8/layout/vProcess5"/>
    <dgm:cxn modelId="{045087DC-F8BD-465F-97B7-DFE40A74D1F2}" type="presParOf" srcId="{F1326EE3-AE8C-42B7-9FEC-6D4F87B598FE}" destId="{D30B1BC5-9E88-4BE6-9949-3FCC6044D963}" srcOrd="0" destOrd="0" presId="urn:microsoft.com/office/officeart/2005/8/layout/vProcess5"/>
    <dgm:cxn modelId="{AFFC67C9-066A-480C-8C1E-87700CD0E8A8}" type="presParOf" srcId="{F1326EE3-AE8C-42B7-9FEC-6D4F87B598FE}" destId="{F0ADA9B5-C00E-4E6B-A1F3-320A7148DB98}" srcOrd="1" destOrd="0" presId="urn:microsoft.com/office/officeart/2005/8/layout/vProcess5"/>
    <dgm:cxn modelId="{53B28F46-7B66-431A-AA1F-84535BD31C19}" type="presParOf" srcId="{F1326EE3-AE8C-42B7-9FEC-6D4F87B598FE}" destId="{A5081B19-40F3-4C5A-9F73-F5FD63D1707E}" srcOrd="2" destOrd="0" presId="urn:microsoft.com/office/officeart/2005/8/layout/vProcess5"/>
    <dgm:cxn modelId="{86D2BF56-13EB-4093-82FB-36173FE0EF17}" type="presParOf" srcId="{F1326EE3-AE8C-42B7-9FEC-6D4F87B598FE}" destId="{89917390-7676-400E-BEA6-8899C590D3F4}" srcOrd="3" destOrd="0" presId="urn:microsoft.com/office/officeart/2005/8/layout/vProcess5"/>
    <dgm:cxn modelId="{7D78F420-B0A6-4866-AF36-F63BEDC9E4E6}" type="presParOf" srcId="{F1326EE3-AE8C-42B7-9FEC-6D4F87B598FE}" destId="{AE43AF4F-BECC-4721-9B02-4421E585EF1F}" srcOrd="4" destOrd="0" presId="urn:microsoft.com/office/officeart/2005/8/layout/vProcess5"/>
    <dgm:cxn modelId="{6D91FBE3-3878-47E6-B8A0-A567EE1F42AD}" type="presParOf" srcId="{F1326EE3-AE8C-42B7-9FEC-6D4F87B598FE}" destId="{DEBACC29-6D72-43ED-B9B6-282982D29B6E}" srcOrd="5" destOrd="0" presId="urn:microsoft.com/office/officeart/2005/8/layout/vProcess5"/>
    <dgm:cxn modelId="{A37F9085-5F3E-41DE-9963-FE990A3E7A3D}" type="presParOf" srcId="{F1326EE3-AE8C-42B7-9FEC-6D4F87B598FE}" destId="{3CCC9CA7-810F-46FC-B8A5-5A7085DB8435}" srcOrd="6" destOrd="0" presId="urn:microsoft.com/office/officeart/2005/8/layout/vProcess5"/>
    <dgm:cxn modelId="{48AE59A8-D32B-4BC5-BBAC-2E0452D8D104}" type="presParOf" srcId="{F1326EE3-AE8C-42B7-9FEC-6D4F87B598FE}" destId="{40D5356D-85DE-495B-A9C6-2EE4691BEC71}" srcOrd="7" destOrd="0" presId="urn:microsoft.com/office/officeart/2005/8/layout/vProcess5"/>
    <dgm:cxn modelId="{6AA997D7-8708-4E2A-8EB2-39FDF8283F78}" type="presParOf" srcId="{F1326EE3-AE8C-42B7-9FEC-6D4F87B598FE}" destId="{3EE2318A-B01D-4FE3-93AE-E454507F7621}" srcOrd="8" destOrd="0" presId="urn:microsoft.com/office/officeart/2005/8/layout/vProcess5"/>
    <dgm:cxn modelId="{275924CF-9CFA-4F60-ADE4-3C9764B565AB}" type="presParOf" srcId="{F1326EE3-AE8C-42B7-9FEC-6D4F87B598FE}" destId="{25A082B4-A2C4-400E-AE43-121BA8CA4440}" srcOrd="9" destOrd="0" presId="urn:microsoft.com/office/officeart/2005/8/layout/vProcess5"/>
    <dgm:cxn modelId="{0DE6599C-1B57-4B4C-93E6-E2EF64FA0F6E}" type="presParOf" srcId="{F1326EE3-AE8C-42B7-9FEC-6D4F87B598FE}" destId="{28197D69-24B7-4FA9-9ED8-1349F9D19167}" srcOrd="10" destOrd="0" presId="urn:microsoft.com/office/officeart/2005/8/layout/vProcess5"/>
    <dgm:cxn modelId="{B16FDC6A-8821-416B-B97F-B2C91EE8E516}" type="presParOf" srcId="{F1326EE3-AE8C-42B7-9FEC-6D4F87B598FE}" destId="{61353D63-528D-430C-99F7-71024720B53A}" srcOrd="11" destOrd="0" presId="urn:microsoft.com/office/officeart/2005/8/layout/vProcess5"/>
    <dgm:cxn modelId="{179B59A8-3644-40B9-AE51-434F3456A2AB}" type="presParOf" srcId="{F1326EE3-AE8C-42B7-9FEC-6D4F87B598FE}" destId="{8B788F35-AE7E-470F-8738-7A99732850E0}" srcOrd="12" destOrd="0" presId="urn:microsoft.com/office/officeart/2005/8/layout/vProcess5"/>
    <dgm:cxn modelId="{C8067686-133C-43FB-A76C-8ADF04590FB2}" type="presParOf" srcId="{F1326EE3-AE8C-42B7-9FEC-6D4F87B598FE}" destId="{DB1198A9-8D85-4961-ABD7-BD780C829F5D}" srcOrd="13" destOrd="0" presId="urn:microsoft.com/office/officeart/2005/8/layout/vProcess5"/>
    <dgm:cxn modelId="{44B07DB9-1F96-4E99-BB40-7119FECC1D5F}" type="presParOf" srcId="{F1326EE3-AE8C-42B7-9FEC-6D4F87B598FE}" destId="{9CA29449-BEB9-4BCA-9F21-7B6B9D0E239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CF7B7-1D7D-44FD-AB7D-C5BA741342CC}">
      <dsp:nvSpPr>
        <dsp:cNvPr id="0" name=""/>
        <dsp:cNvSpPr/>
      </dsp:nvSpPr>
      <dsp:spPr>
        <a:xfrm rot="10800000">
          <a:off x="1496185" y="472"/>
          <a:ext cx="8145627" cy="5434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64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Presidente Federación Española de Ajedrez</a:t>
          </a:r>
          <a:endParaRPr lang="es-ES" sz="2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1632045" y="472"/>
        <a:ext cx="8009767" cy="543441"/>
      </dsp:txXfrm>
    </dsp:sp>
    <dsp:sp modelId="{480C5EB2-E956-4D19-AAD1-675D689906DE}">
      <dsp:nvSpPr>
        <dsp:cNvPr id="0" name=""/>
        <dsp:cNvSpPr/>
      </dsp:nvSpPr>
      <dsp:spPr>
        <a:xfrm>
          <a:off x="1575176" y="472"/>
          <a:ext cx="543441" cy="543441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B9866-0A5D-4C00-ADDE-BEEFFA5FDD89}">
      <dsp:nvSpPr>
        <dsp:cNvPr id="0" name=""/>
        <dsp:cNvSpPr/>
      </dsp:nvSpPr>
      <dsp:spPr>
        <a:xfrm rot="10800000">
          <a:off x="1700248" y="672900"/>
          <a:ext cx="7907908" cy="5434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64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Presidente Federación Andaluza de Ajedrez</a:t>
          </a:r>
          <a:endParaRPr lang="es-ES" sz="2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1836108" y="672900"/>
        <a:ext cx="7772048" cy="543441"/>
      </dsp:txXfrm>
    </dsp:sp>
    <dsp:sp modelId="{4CCF030C-07BA-4B43-A689-F25F3447EB38}">
      <dsp:nvSpPr>
        <dsp:cNvPr id="0" name=""/>
        <dsp:cNvSpPr/>
      </dsp:nvSpPr>
      <dsp:spPr>
        <a:xfrm>
          <a:off x="1575176" y="679775"/>
          <a:ext cx="543441" cy="543441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E319E-33BB-48B4-BA42-D287019E3AD3}">
      <dsp:nvSpPr>
        <dsp:cNvPr id="0" name=""/>
        <dsp:cNvSpPr/>
      </dsp:nvSpPr>
      <dsp:spPr>
        <a:xfrm rot="10800000">
          <a:off x="1641111" y="1359077"/>
          <a:ext cx="7967521" cy="5434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64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Inspector de Educación</a:t>
          </a:r>
          <a:endParaRPr lang="es-ES" sz="2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1776971" y="1359077"/>
        <a:ext cx="7831661" cy="543441"/>
      </dsp:txXfrm>
    </dsp:sp>
    <dsp:sp modelId="{5B38A212-F0D7-4408-918B-A6CEA49338CD}">
      <dsp:nvSpPr>
        <dsp:cNvPr id="0" name=""/>
        <dsp:cNvSpPr/>
      </dsp:nvSpPr>
      <dsp:spPr>
        <a:xfrm>
          <a:off x="1575176" y="1359077"/>
          <a:ext cx="543441" cy="543441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9310A-C126-4FFE-86F1-D7ECE5190F98}">
      <dsp:nvSpPr>
        <dsp:cNvPr id="0" name=""/>
        <dsp:cNvSpPr/>
      </dsp:nvSpPr>
      <dsp:spPr>
        <a:xfrm rot="10800000">
          <a:off x="1721695" y="2038852"/>
          <a:ext cx="7946110" cy="5434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64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Director Escolar Federación Española y Andaluza</a:t>
          </a:r>
        </a:p>
      </dsp:txBody>
      <dsp:txXfrm rot="10800000">
        <a:off x="1857555" y="2038852"/>
        <a:ext cx="7810250" cy="543441"/>
      </dsp:txXfrm>
    </dsp:sp>
    <dsp:sp modelId="{925C87CC-1805-4670-A1A5-E4D518912238}">
      <dsp:nvSpPr>
        <dsp:cNvPr id="0" name=""/>
        <dsp:cNvSpPr/>
      </dsp:nvSpPr>
      <dsp:spPr>
        <a:xfrm>
          <a:off x="1575176" y="2038379"/>
          <a:ext cx="543441" cy="543441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BB5D7-F0FF-4994-B2ED-27052FFA2DA0}">
      <dsp:nvSpPr>
        <dsp:cNvPr id="0" name=""/>
        <dsp:cNvSpPr/>
      </dsp:nvSpPr>
      <dsp:spPr>
        <a:xfrm rot="10800000">
          <a:off x="66737" y="0"/>
          <a:ext cx="6761039" cy="674472"/>
        </a:xfrm>
        <a:prstGeom prst="trapezoid">
          <a:avLst>
            <a:gd name="adj" fmla="val 9860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Capacidades Cognitivas</a:t>
          </a:r>
        </a:p>
      </dsp:txBody>
      <dsp:txXfrm rot="-10800000">
        <a:off x="1249919" y="0"/>
        <a:ext cx="4394675" cy="674472"/>
      </dsp:txXfrm>
    </dsp:sp>
    <dsp:sp modelId="{EEC0C7BB-C8D6-45DF-BC68-FF9E4A5A8B51}">
      <dsp:nvSpPr>
        <dsp:cNvPr id="0" name=""/>
        <dsp:cNvSpPr/>
      </dsp:nvSpPr>
      <dsp:spPr>
        <a:xfrm rot="10800000">
          <a:off x="754066" y="674472"/>
          <a:ext cx="5404076" cy="1066962"/>
        </a:xfrm>
        <a:prstGeom prst="trapezoid">
          <a:avLst>
            <a:gd name="adj" fmla="val 9860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Comportamiento Educativo</a:t>
          </a:r>
        </a:p>
      </dsp:txBody>
      <dsp:txXfrm rot="-10800000">
        <a:off x="1699780" y="674472"/>
        <a:ext cx="3512649" cy="1066962"/>
      </dsp:txXfrm>
    </dsp:sp>
    <dsp:sp modelId="{5621AD63-FED2-43F0-9DF6-886E16F52E2A}">
      <dsp:nvSpPr>
        <dsp:cNvPr id="0" name=""/>
        <dsp:cNvSpPr/>
      </dsp:nvSpPr>
      <dsp:spPr>
        <a:xfrm rot="10800000">
          <a:off x="1821576" y="1741434"/>
          <a:ext cx="3269056" cy="1763429"/>
        </a:xfrm>
        <a:prstGeom prst="trapezoid">
          <a:avLst>
            <a:gd name="adj" fmla="val 9860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ES" sz="3600" b="1" kern="1200" dirty="0">
            <a:solidFill>
              <a:schemeClr val="bg1"/>
            </a:solidFill>
          </a:endParaRPr>
        </a:p>
      </dsp:txBody>
      <dsp:txXfrm rot="-10800000">
        <a:off x="1821576" y="1741434"/>
        <a:ext cx="3269056" cy="1763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96FEC-A948-4203-9CF0-5875683D2B49}">
      <dsp:nvSpPr>
        <dsp:cNvPr id="0" name=""/>
        <dsp:cNvSpPr/>
      </dsp:nvSpPr>
      <dsp:spPr>
        <a:xfrm>
          <a:off x="4" y="0"/>
          <a:ext cx="9313659" cy="4523763"/>
        </a:xfrm>
        <a:prstGeom prst="rightArrow">
          <a:avLst/>
        </a:prstGeom>
        <a:gradFill rotWithShape="0">
          <a:gsLst>
            <a:gs pos="2700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9A57EFC-6693-417A-9779-3937C096D39E}">
      <dsp:nvSpPr>
        <dsp:cNvPr id="0" name=""/>
        <dsp:cNvSpPr/>
      </dsp:nvSpPr>
      <dsp:spPr>
        <a:xfrm>
          <a:off x="0" y="1357128"/>
          <a:ext cx="2185465" cy="1809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Guía Didáctica “Entender el Ajedrez Educativo</a:t>
          </a:r>
          <a:r>
            <a:rPr lang="es-ES" sz="2100" kern="1200" dirty="0"/>
            <a:t>”</a:t>
          </a:r>
        </a:p>
      </dsp:txBody>
      <dsp:txXfrm>
        <a:off x="88333" y="1445461"/>
        <a:ext cx="2008799" cy="1632839"/>
      </dsp:txXfrm>
    </dsp:sp>
    <dsp:sp modelId="{B0DF30E2-9AF8-40EF-A5DA-5BD14C83EB81}">
      <dsp:nvSpPr>
        <dsp:cNvPr id="0" name=""/>
        <dsp:cNvSpPr/>
      </dsp:nvSpPr>
      <dsp:spPr>
        <a:xfrm>
          <a:off x="4863139" y="1407378"/>
          <a:ext cx="1820165" cy="1809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PDI + VIDEOS 3D</a:t>
          </a:r>
        </a:p>
      </dsp:txBody>
      <dsp:txXfrm>
        <a:off x="4951472" y="1495711"/>
        <a:ext cx="1643499" cy="1632839"/>
      </dsp:txXfrm>
    </dsp:sp>
    <dsp:sp modelId="{AD88A826-675B-416D-8B19-6810F0C1FC24}">
      <dsp:nvSpPr>
        <dsp:cNvPr id="0" name=""/>
        <dsp:cNvSpPr/>
      </dsp:nvSpPr>
      <dsp:spPr>
        <a:xfrm>
          <a:off x="2296660" y="1373197"/>
          <a:ext cx="2455152" cy="1809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Programación y Diario de Clases </a:t>
          </a:r>
        </a:p>
      </dsp:txBody>
      <dsp:txXfrm>
        <a:off x="2384993" y="1461530"/>
        <a:ext cx="2278486" cy="1632839"/>
      </dsp:txXfrm>
    </dsp:sp>
    <dsp:sp modelId="{BD3C6752-DEBA-43AC-A9A5-1E89BA2E56A2}">
      <dsp:nvSpPr>
        <dsp:cNvPr id="0" name=""/>
        <dsp:cNvSpPr/>
      </dsp:nvSpPr>
      <dsp:spPr>
        <a:xfrm>
          <a:off x="6763774" y="1306788"/>
          <a:ext cx="1848532" cy="1809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Cuadernos por niveles</a:t>
          </a:r>
        </a:p>
      </dsp:txBody>
      <dsp:txXfrm>
        <a:off x="6852107" y="1395121"/>
        <a:ext cx="1671866" cy="1632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DA9B5-C00E-4E6B-A1F3-320A7148DB98}">
      <dsp:nvSpPr>
        <dsp:cNvPr id="0" name=""/>
        <dsp:cNvSpPr/>
      </dsp:nvSpPr>
      <dsp:spPr>
        <a:xfrm>
          <a:off x="-134472" y="0"/>
          <a:ext cx="7384531" cy="810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Titulación y Experiencia </a:t>
          </a:r>
        </a:p>
      </dsp:txBody>
      <dsp:txXfrm>
        <a:off x="-110747" y="23725"/>
        <a:ext cx="6415676" cy="762575"/>
      </dsp:txXfrm>
    </dsp:sp>
    <dsp:sp modelId="{A5081B19-40F3-4C5A-9F73-F5FD63D1707E}">
      <dsp:nvSpPr>
        <dsp:cNvPr id="0" name=""/>
        <dsp:cNvSpPr/>
      </dsp:nvSpPr>
      <dsp:spPr>
        <a:xfrm>
          <a:off x="235421" y="922529"/>
          <a:ext cx="7747628" cy="810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Recomendado Presidentes e Inspector</a:t>
          </a:r>
        </a:p>
      </dsp:txBody>
      <dsp:txXfrm>
        <a:off x="259146" y="946254"/>
        <a:ext cx="6569216" cy="762575"/>
      </dsp:txXfrm>
    </dsp:sp>
    <dsp:sp modelId="{89917390-7676-400E-BEA6-8899C590D3F4}">
      <dsp:nvSpPr>
        <dsp:cNvPr id="0" name=""/>
        <dsp:cNvSpPr/>
      </dsp:nvSpPr>
      <dsp:spPr>
        <a:xfrm>
          <a:off x="582090" y="1816027"/>
          <a:ext cx="7900340" cy="810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Metodología Testada durante más de 20 años</a:t>
          </a:r>
        </a:p>
      </dsp:txBody>
      <dsp:txXfrm>
        <a:off x="605815" y="1839752"/>
        <a:ext cx="6699636" cy="762575"/>
      </dsp:txXfrm>
    </dsp:sp>
    <dsp:sp modelId="{AE43AF4F-BECC-4721-9B02-4421E585EF1F}">
      <dsp:nvSpPr>
        <dsp:cNvPr id="0" name=""/>
        <dsp:cNvSpPr/>
      </dsp:nvSpPr>
      <dsp:spPr>
        <a:xfrm>
          <a:off x="1053078" y="2792990"/>
          <a:ext cx="7723333" cy="810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Recursos Innovadores (Físicos y Digitales)</a:t>
          </a:r>
        </a:p>
      </dsp:txBody>
      <dsp:txXfrm>
        <a:off x="1076803" y="2816715"/>
        <a:ext cx="6548467" cy="762575"/>
      </dsp:txXfrm>
    </dsp:sp>
    <dsp:sp modelId="{DEBACC29-6D72-43ED-B9B6-282982D29B6E}">
      <dsp:nvSpPr>
        <dsp:cNvPr id="0" name=""/>
        <dsp:cNvSpPr/>
      </dsp:nvSpPr>
      <dsp:spPr>
        <a:xfrm>
          <a:off x="1802352" y="3690117"/>
          <a:ext cx="7922420" cy="810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Diseño Creativo e Intuitivo Ajedrez Educativo</a:t>
          </a:r>
        </a:p>
      </dsp:txBody>
      <dsp:txXfrm>
        <a:off x="1826077" y="3713842"/>
        <a:ext cx="6718492" cy="762575"/>
      </dsp:txXfrm>
    </dsp:sp>
    <dsp:sp modelId="{3CCC9CA7-810F-46FC-B8A5-5A7085DB8435}">
      <dsp:nvSpPr>
        <dsp:cNvPr id="0" name=""/>
        <dsp:cNvSpPr/>
      </dsp:nvSpPr>
      <dsp:spPr>
        <a:xfrm>
          <a:off x="6723541" y="591768"/>
          <a:ext cx="526516" cy="526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500" kern="1200"/>
        </a:p>
      </dsp:txBody>
      <dsp:txXfrm>
        <a:off x="6842007" y="591768"/>
        <a:ext cx="289584" cy="396203"/>
      </dsp:txXfrm>
    </dsp:sp>
    <dsp:sp modelId="{40D5356D-85DE-495B-A9C6-2EE4691BEC71}">
      <dsp:nvSpPr>
        <dsp:cNvPr id="0" name=""/>
        <dsp:cNvSpPr/>
      </dsp:nvSpPr>
      <dsp:spPr>
        <a:xfrm>
          <a:off x="7274984" y="1514298"/>
          <a:ext cx="526516" cy="526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500" kern="1200"/>
        </a:p>
      </dsp:txBody>
      <dsp:txXfrm>
        <a:off x="7393450" y="1514298"/>
        <a:ext cx="289584" cy="396203"/>
      </dsp:txXfrm>
    </dsp:sp>
    <dsp:sp modelId="{3EE2318A-B01D-4FE3-93AE-E454507F7621}">
      <dsp:nvSpPr>
        <dsp:cNvPr id="0" name=""/>
        <dsp:cNvSpPr/>
      </dsp:nvSpPr>
      <dsp:spPr>
        <a:xfrm>
          <a:off x="7826426" y="2423327"/>
          <a:ext cx="526516" cy="526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500" kern="1200"/>
        </a:p>
      </dsp:txBody>
      <dsp:txXfrm>
        <a:off x="7944892" y="2423327"/>
        <a:ext cx="289584" cy="396203"/>
      </dsp:txXfrm>
    </dsp:sp>
    <dsp:sp modelId="{25A082B4-A2C4-400E-AE43-121BA8CA4440}">
      <dsp:nvSpPr>
        <dsp:cNvPr id="0" name=""/>
        <dsp:cNvSpPr/>
      </dsp:nvSpPr>
      <dsp:spPr>
        <a:xfrm>
          <a:off x="8377868" y="3354856"/>
          <a:ext cx="526516" cy="526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500" kern="1200"/>
        </a:p>
      </dsp:txBody>
      <dsp:txXfrm>
        <a:off x="8496334" y="3354856"/>
        <a:ext cx="289584" cy="396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9244A-8FE7-4EF4-BD4D-4FB3B2D610F3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53B1B-EB91-4488-8838-E4291AD0C7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50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61FCB-D7CC-45B0-B0AA-74EB3F9EE441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7B32F-9E75-43A2-95A9-DE300E99F2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027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82243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2652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9240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37780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21976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4099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79117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78808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5682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49388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14508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06073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67625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11717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94737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03264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260270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57936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3991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365725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>
            <a:lvl1pPr>
              <a:defRPr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67202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0019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8009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59404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4078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964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88055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57954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75384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2267E-B563-4888-84DB-41D709789A7D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CC6B51-B287-4982-9ECD-D711F226B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37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JORNADAS/JORNADA-/ALBERTO%20TORRE.mp4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1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1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6.png"/><Relationship Id="rId5" Type="http://schemas.openxmlformats.org/officeDocument/2006/relationships/image" Target="../media/image1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emf"/><Relationship Id="rId5" Type="http://schemas.openxmlformats.org/officeDocument/2006/relationships/image" Target="../media/image74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6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JORNADAS/JORNADA-/PIZARRA%20DIGITAL-ALBERTO.mp4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1.pn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../JORNADAS/JORNADA-/Torre-AJEDUCA.mov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2" t="-492"/>
          <a:stretch/>
        </p:blipFill>
        <p:spPr>
          <a:xfrm>
            <a:off x="1760181" y="311214"/>
            <a:ext cx="8643452" cy="62897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237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768942" y="226352"/>
            <a:ext cx="2973347" cy="6978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5400" dirty="0">
                <a:solidFill>
                  <a:srgbClr val="698C1C"/>
                </a:solidFill>
                <a:latin typeface="Bebas Neue" panose="020B0606020202050201" pitchFamily="34" charset="0"/>
              </a:rPr>
              <a:t>RECURSOS</a:t>
            </a:r>
            <a:endParaRPr lang="es-ES" sz="4000" dirty="0">
              <a:solidFill>
                <a:srgbClr val="698C1C"/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14632620"/>
              </p:ext>
            </p:extLst>
          </p:nvPr>
        </p:nvGraphicFramePr>
        <p:xfrm>
          <a:off x="733718" y="1689631"/>
          <a:ext cx="9313664" cy="452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942" y="1527122"/>
            <a:ext cx="2718517" cy="1205018"/>
          </a:xfrm>
          <a:prstGeom prst="rect">
            <a:avLst/>
          </a:prstGeom>
        </p:spPr>
      </p:pic>
      <p:pic>
        <p:nvPicPr>
          <p:cNvPr id="6" name="Picture 6" descr="Resultado de imagen de canal de youtub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623" y="5575724"/>
            <a:ext cx="1822873" cy="9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de logo facebook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632" y="5540403"/>
            <a:ext cx="807026" cy="8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3673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45798007"/>
              </p:ext>
            </p:extLst>
          </p:nvPr>
        </p:nvGraphicFramePr>
        <p:xfrm>
          <a:off x="874500" y="1594042"/>
          <a:ext cx="9590300" cy="450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775" y="223995"/>
            <a:ext cx="2846855" cy="12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2879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015836" y="152619"/>
            <a:ext cx="6790717" cy="8630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latin typeface="Bebas Neue" panose="020B0606020202050201" pitchFamily="34" charset="0"/>
              </a:rPr>
              <a:t>Ajeduca + </a:t>
            </a:r>
            <a:r>
              <a:rPr lang="es-ES" sz="4800" dirty="0" err="1">
                <a:latin typeface="Bebas Neue" panose="020B0606020202050201" pitchFamily="34" charset="0"/>
              </a:rPr>
              <a:t>abn</a:t>
            </a:r>
            <a:endParaRPr lang="es-ES" sz="4800" dirty="0">
              <a:latin typeface="Bebas Neue" panose="020B0606020202050201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783" y="5885644"/>
            <a:ext cx="1524001" cy="6755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746" y="1099256"/>
            <a:ext cx="6862801" cy="4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4748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3143250" y="173992"/>
            <a:ext cx="3584575" cy="871538"/>
          </a:xfrm>
        </p:spPr>
        <p:txBody>
          <a:bodyPr>
            <a:normAutofit/>
          </a:bodyPr>
          <a:lstStyle/>
          <a:p>
            <a:pPr algn="ctr"/>
            <a:r>
              <a:rPr lang="es-ES" sz="4800" dirty="0">
                <a:latin typeface="Bebas Neue" panose="020B0606020202050201" pitchFamily="34" charset="0"/>
              </a:rPr>
              <a:t>rey</a:t>
            </a:r>
          </a:p>
        </p:txBody>
      </p:sp>
      <p:pic>
        <p:nvPicPr>
          <p:cNvPr id="2050" name="Picture 2" descr="Resultado de imagen de sol pequeñ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03" y="220832"/>
            <a:ext cx="1843515" cy="155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infin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76" y="3018851"/>
            <a:ext cx="1509767" cy="7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83" y="5885644"/>
            <a:ext cx="1524001" cy="6755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r="3885" b="2981"/>
          <a:stretch/>
        </p:blipFill>
        <p:spPr>
          <a:xfrm>
            <a:off x="2764092" y="999717"/>
            <a:ext cx="4765595" cy="47411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669" y="1510446"/>
            <a:ext cx="1355661" cy="331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9653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3345" y="302329"/>
            <a:ext cx="4695443" cy="872541"/>
          </a:xfrm>
        </p:spPr>
        <p:txBody>
          <a:bodyPr>
            <a:normAutofit/>
          </a:bodyPr>
          <a:lstStyle/>
          <a:p>
            <a:pPr algn="ctr"/>
            <a:r>
              <a:rPr lang="es-ES" sz="4800" dirty="0">
                <a:solidFill>
                  <a:srgbClr val="0070C0"/>
                </a:solidFill>
                <a:latin typeface="Bebas Neue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La barrera azul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86" y="5947922"/>
            <a:ext cx="1524001" cy="67553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5943" cy="159657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62DD9FD7-B04B-4978-8C92-F007383ECF71}"/>
              </a:ext>
            </a:extLst>
          </p:cNvPr>
          <p:cNvSpPr/>
          <p:nvPr/>
        </p:nvSpPr>
        <p:spPr>
          <a:xfrm>
            <a:off x="6137030" y="3336547"/>
            <a:ext cx="290146" cy="36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DFB946-F08F-4562-AB58-C84338331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787" y="1315346"/>
            <a:ext cx="4320000" cy="4320000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7DB8BEAC-0692-4C22-A6C8-8C1612010C4D}"/>
              </a:ext>
            </a:extLst>
          </p:cNvPr>
          <p:cNvSpPr/>
          <p:nvPr/>
        </p:nvSpPr>
        <p:spPr>
          <a:xfrm>
            <a:off x="5408843" y="3101709"/>
            <a:ext cx="271906" cy="3276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23DD963-102B-43DE-9ABB-896CB211DED9}"/>
              </a:ext>
            </a:extLst>
          </p:cNvPr>
          <p:cNvSpPr/>
          <p:nvPr/>
        </p:nvSpPr>
        <p:spPr>
          <a:xfrm>
            <a:off x="5886782" y="3078480"/>
            <a:ext cx="271906" cy="3276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40BD56A-A41B-484F-8AF5-3DD1AF33A8B1}"/>
              </a:ext>
            </a:extLst>
          </p:cNvPr>
          <p:cNvSpPr/>
          <p:nvPr/>
        </p:nvSpPr>
        <p:spPr>
          <a:xfrm>
            <a:off x="6347944" y="3101709"/>
            <a:ext cx="271906" cy="3276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B930D786-5968-4501-AC9C-FE408AE89DE3}"/>
              </a:ext>
            </a:extLst>
          </p:cNvPr>
          <p:cNvSpPr/>
          <p:nvPr/>
        </p:nvSpPr>
        <p:spPr>
          <a:xfrm>
            <a:off x="6819738" y="3078480"/>
            <a:ext cx="271906" cy="3276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EF83EB91-8940-4831-B0D8-D05088D3180E}"/>
              </a:ext>
            </a:extLst>
          </p:cNvPr>
          <p:cNvSpPr/>
          <p:nvPr/>
        </p:nvSpPr>
        <p:spPr>
          <a:xfrm>
            <a:off x="5414850" y="3560790"/>
            <a:ext cx="271906" cy="3276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F91FD22B-F072-4FDB-B019-ABE6572ADEAA}"/>
              </a:ext>
            </a:extLst>
          </p:cNvPr>
          <p:cNvSpPr/>
          <p:nvPr/>
        </p:nvSpPr>
        <p:spPr>
          <a:xfrm>
            <a:off x="5876379" y="3554440"/>
            <a:ext cx="271906" cy="3276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B84782F4-9852-4E6E-9E1B-4856D332314F}"/>
              </a:ext>
            </a:extLst>
          </p:cNvPr>
          <p:cNvSpPr/>
          <p:nvPr/>
        </p:nvSpPr>
        <p:spPr>
          <a:xfrm>
            <a:off x="6365732" y="3547807"/>
            <a:ext cx="271906" cy="3276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936E151-5A2E-455A-ADB9-492929201A8F}"/>
              </a:ext>
            </a:extLst>
          </p:cNvPr>
          <p:cNvSpPr/>
          <p:nvPr/>
        </p:nvSpPr>
        <p:spPr>
          <a:xfrm>
            <a:off x="6819738" y="3546616"/>
            <a:ext cx="271906" cy="3276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Marcador de contenido 2"/>
          <p:cNvSpPr txBox="1">
            <a:spLocks/>
          </p:cNvSpPr>
          <p:nvPr/>
        </p:nvSpPr>
        <p:spPr>
          <a:xfrm>
            <a:off x="271581" y="2070778"/>
            <a:ext cx="3026681" cy="2343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</a:p>
          <a:p>
            <a:pPr marL="0" indent="0">
              <a:buNone/>
            </a:pPr>
            <a:r>
              <a:rPr lang="es-E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Capturar las “fichas” azules con el Rey. Gana el que mas coleccione. </a:t>
            </a: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s-ES" sz="2000" dirty="0"/>
          </a:p>
          <a:p>
            <a:pPr lvl="2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0001120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3072348" y="403689"/>
            <a:ext cx="4005263" cy="871538"/>
          </a:xfrm>
        </p:spPr>
        <p:txBody>
          <a:bodyPr>
            <a:noAutofit/>
          </a:bodyPr>
          <a:lstStyle/>
          <a:p>
            <a:pPr algn="ctr"/>
            <a:r>
              <a:rPr lang="es-ES" sz="5400" dirty="0">
                <a:latin typeface="Bebas Neue" panose="020B0606020202050201" pitchFamily="34" charset="0"/>
              </a:rPr>
              <a:t>peón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41062" r="84218" b="-3467"/>
          <a:stretch/>
        </p:blipFill>
        <p:spPr>
          <a:xfrm>
            <a:off x="1428190" y="1933104"/>
            <a:ext cx="1511282" cy="2671023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453225" y="2401697"/>
            <a:ext cx="1279219" cy="1327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0" dirty="0">
                <a:latin typeface="Bebas Neue" panose="020B0606020202050201" pitchFamily="34" charset="0"/>
              </a:rPr>
              <a:t>1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83" y="5885644"/>
            <a:ext cx="1524001" cy="6755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472" y="1205644"/>
            <a:ext cx="4567238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3923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663987" cy="1852758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3552825" y="411910"/>
            <a:ext cx="3538538" cy="871538"/>
          </a:xfrm>
        </p:spPr>
        <p:txBody>
          <a:bodyPr>
            <a:noAutofit/>
          </a:bodyPr>
          <a:lstStyle/>
          <a:p>
            <a:pPr algn="ctr"/>
            <a:r>
              <a:rPr lang="es-ES" sz="5400" dirty="0">
                <a:latin typeface="Bebas Neue" panose="020B0606020202050201" pitchFamily="34" charset="0"/>
              </a:rPr>
              <a:t>torre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737016" y="2545093"/>
            <a:ext cx="1755327" cy="22010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0" dirty="0">
                <a:latin typeface="Bebas Neue" panose="020B0606020202050201" pitchFamily="34" charset="0"/>
              </a:rPr>
              <a:t>5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84768" y="2331081"/>
            <a:ext cx="1279219" cy="1327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5000" dirty="0"/>
              <a:t>+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83" y="5885644"/>
            <a:ext cx="1524001" cy="6755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606" y="1150630"/>
            <a:ext cx="4678641" cy="47350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699" y="2217118"/>
            <a:ext cx="1524907" cy="27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7938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86" y="5947922"/>
            <a:ext cx="1524001" cy="675533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052901" y="316840"/>
            <a:ext cx="3471771" cy="872541"/>
          </a:xfrm>
        </p:spPr>
        <p:txBody>
          <a:bodyPr>
            <a:normAutofit/>
          </a:bodyPr>
          <a:lstStyle/>
          <a:p>
            <a:pPr algn="ctr"/>
            <a:r>
              <a:rPr lang="es-ES" sz="4800" dirty="0" err="1">
                <a:solidFill>
                  <a:srgbClr val="0070C0"/>
                </a:solidFill>
                <a:latin typeface="Bebas Neue" panose="020B0606020202050201" pitchFamily="34" charset="0"/>
              </a:rPr>
              <a:t>LaberintoS</a:t>
            </a:r>
            <a:endParaRPr lang="es-ES" sz="4800" dirty="0">
              <a:latin typeface="Bebas Neue" panose="020B0606020202050201" pitchFamily="34" charset="0"/>
            </a:endParaRPr>
          </a:p>
        </p:txBody>
      </p:sp>
      <p:pic>
        <p:nvPicPr>
          <p:cNvPr id="1026" name="Picture 2" descr="Imagen relacionada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5775873"/>
            <a:ext cx="1019629" cy="101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261257" y="1776549"/>
            <a:ext cx="3026681" cy="2343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</a:p>
          <a:p>
            <a:pPr marL="0" indent="0">
              <a:buNone/>
            </a:pPr>
            <a:r>
              <a:rPr lang="es-E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Capturar todas las piezas negras, que permanecen inmóviles, de forma consecutiva.</a:t>
            </a:r>
            <a:endParaRPr lang="es-ES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s-ES" sz="2000" dirty="0"/>
          </a:p>
          <a:p>
            <a:pPr lvl="2"/>
            <a:endParaRPr lang="es-ES" sz="2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AF8051D-2D3F-49F8-B3DF-86D92CD05B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6" t="2875" r="2141" b="2504"/>
          <a:stretch/>
        </p:blipFill>
        <p:spPr>
          <a:xfrm>
            <a:off x="3638347" y="1059873"/>
            <a:ext cx="4748006" cy="4716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A38090-D07D-465E-9E14-4E4799AE15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3680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3476625" y="218535"/>
            <a:ext cx="3440113" cy="873125"/>
          </a:xfrm>
        </p:spPr>
        <p:txBody>
          <a:bodyPr>
            <a:noAutofit/>
          </a:bodyPr>
          <a:lstStyle/>
          <a:p>
            <a:pPr algn="ctr"/>
            <a:r>
              <a:rPr lang="es-ES" sz="5400" dirty="0">
                <a:latin typeface="Bebas Neue" panose="020B0606020202050201" pitchFamily="34" charset="0"/>
              </a:rPr>
              <a:t>alfil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84768" y="2793583"/>
            <a:ext cx="1279219" cy="1327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ES" sz="12000" dirty="0">
              <a:latin typeface="Bebas Neue" panose="020B0606020202050201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42211" y="2442597"/>
            <a:ext cx="1279219" cy="1327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8800" dirty="0">
                <a:latin typeface="Bebas Neue" panose="020B0606020202050201" pitchFamily="34" charset="0"/>
              </a:rPr>
              <a:t>x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83" y="5885644"/>
            <a:ext cx="1524001" cy="6755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06" y="1091660"/>
            <a:ext cx="4703454" cy="4680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270291" y="2452655"/>
            <a:ext cx="6719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9600" dirty="0">
                <a:solidFill>
                  <a:schemeClr val="accent1"/>
                </a:solidFill>
                <a:latin typeface="Bebas Neue" panose="020B0606020202050201" pitchFamily="34" charset="0"/>
              </a:rPr>
              <a:t>3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430" y="1652208"/>
            <a:ext cx="1384278" cy="30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14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3556548" y="159905"/>
            <a:ext cx="3440113" cy="873125"/>
          </a:xfrm>
        </p:spPr>
        <p:txBody>
          <a:bodyPr>
            <a:noAutofit/>
          </a:bodyPr>
          <a:lstStyle/>
          <a:p>
            <a:pPr algn="ctr"/>
            <a:r>
              <a:rPr lang="es-ES" sz="5400" dirty="0">
                <a:latin typeface="Bebas Neue" panose="020B0606020202050201" pitchFamily="34" charset="0"/>
              </a:rPr>
              <a:t>dama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84768" y="2793583"/>
            <a:ext cx="1279219" cy="1327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ES" sz="12000" dirty="0">
              <a:latin typeface="Bebas Neue" panose="020B0606020202050201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83" y="5885644"/>
            <a:ext cx="1524001" cy="67553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270291" y="2452655"/>
            <a:ext cx="6719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9600" dirty="0">
                <a:solidFill>
                  <a:schemeClr val="accent1"/>
                </a:solidFill>
                <a:latin typeface="Bebas Neue" panose="020B0606020202050201" pitchFamily="34" charset="0"/>
              </a:rPr>
              <a:t>9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8594D11-D3E6-4DEA-A52B-0C878670A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1"/>
          <a:stretch/>
        </p:blipFill>
        <p:spPr>
          <a:xfrm>
            <a:off x="3037821" y="1076407"/>
            <a:ext cx="4668996" cy="4716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F151730-AC8D-4A83-B240-EAAFCDBF1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662" y="1479871"/>
            <a:ext cx="1546049" cy="351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291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206" y="932508"/>
            <a:ext cx="7741586" cy="5488066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960018" y="24026"/>
            <a:ext cx="3432547" cy="8630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800" dirty="0">
                <a:latin typeface="Bebas Neue" panose="020B0606020202050201" pitchFamily="34" charset="0"/>
              </a:rPr>
              <a:t>educación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290" y="6053598"/>
            <a:ext cx="1524001" cy="67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12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2015836" y="152619"/>
            <a:ext cx="6599657" cy="8630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latin typeface="Bebas Neue" panose="020B0606020202050201" pitchFamily="34" charset="0"/>
              </a:rPr>
              <a:t>MITAD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950" y="5914468"/>
            <a:ext cx="1524001" cy="67553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823DC9-2182-4089-98F4-4A01DE472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64" y="1015635"/>
            <a:ext cx="4321834" cy="43218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748679D-96B5-48BE-97F2-F148C43BD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664" y="1015191"/>
            <a:ext cx="4321834" cy="432183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2678E65-3724-4CDB-B3E5-51891E2CEBAD}"/>
              </a:ext>
            </a:extLst>
          </p:cNvPr>
          <p:cNvSpPr/>
          <p:nvPr/>
        </p:nvSpPr>
        <p:spPr>
          <a:xfrm>
            <a:off x="1347537" y="1304134"/>
            <a:ext cx="1879444" cy="3758754"/>
          </a:xfrm>
          <a:prstGeom prst="rect">
            <a:avLst/>
          </a:prstGeom>
          <a:solidFill>
            <a:srgbClr val="006600">
              <a:alpha val="49020"/>
            </a:srgbClr>
          </a:solidFill>
          <a:ln>
            <a:solidFill>
              <a:srgbClr val="688E19">
                <a:alpha val="1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E7E661-0C5C-459F-9467-44F60DC65E56}"/>
              </a:ext>
            </a:extLst>
          </p:cNvPr>
          <p:cNvSpPr/>
          <p:nvPr/>
        </p:nvSpPr>
        <p:spPr>
          <a:xfrm>
            <a:off x="7476581" y="1277681"/>
            <a:ext cx="1879444" cy="3758754"/>
          </a:xfrm>
          <a:prstGeom prst="rect">
            <a:avLst/>
          </a:prstGeom>
          <a:solidFill>
            <a:srgbClr val="006600">
              <a:alpha val="49020"/>
            </a:srgbClr>
          </a:solidFill>
          <a:ln>
            <a:solidFill>
              <a:srgbClr val="688E19">
                <a:alpha val="1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69687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2015836" y="152619"/>
            <a:ext cx="6599657" cy="8630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latin typeface="Bebas Neue" panose="020B0606020202050201" pitchFamily="34" charset="0"/>
              </a:rPr>
              <a:t>MITAD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950" y="5914468"/>
            <a:ext cx="1524001" cy="67553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823DC9-2182-4089-98F4-4A01DE472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64" y="1015635"/>
            <a:ext cx="4321834" cy="43218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748679D-96B5-48BE-97F2-F148C43BD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664" y="977091"/>
            <a:ext cx="4321834" cy="432183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2678E65-3724-4CDB-B3E5-51891E2CEBAD}"/>
              </a:ext>
            </a:extLst>
          </p:cNvPr>
          <p:cNvSpPr/>
          <p:nvPr/>
        </p:nvSpPr>
        <p:spPr>
          <a:xfrm rot="5400000">
            <a:off x="2301851" y="357453"/>
            <a:ext cx="1879444" cy="3758754"/>
          </a:xfrm>
          <a:prstGeom prst="rect">
            <a:avLst/>
          </a:prstGeom>
          <a:solidFill>
            <a:srgbClr val="006600">
              <a:alpha val="49020"/>
            </a:srgbClr>
          </a:solidFill>
          <a:ln>
            <a:solidFill>
              <a:srgbClr val="688E19">
                <a:alpha val="1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E7E661-0C5C-459F-9467-44F60DC65E56}"/>
              </a:ext>
            </a:extLst>
          </p:cNvPr>
          <p:cNvSpPr/>
          <p:nvPr/>
        </p:nvSpPr>
        <p:spPr>
          <a:xfrm rot="16200000">
            <a:off x="6522267" y="2198353"/>
            <a:ext cx="1879444" cy="3758754"/>
          </a:xfrm>
          <a:prstGeom prst="rect">
            <a:avLst/>
          </a:prstGeom>
          <a:solidFill>
            <a:srgbClr val="006600">
              <a:alpha val="49020"/>
            </a:srgbClr>
          </a:solidFill>
          <a:ln>
            <a:solidFill>
              <a:srgbClr val="688E19">
                <a:alpha val="1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23281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2015836" y="152619"/>
            <a:ext cx="6599657" cy="8630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latin typeface="Bebas Neue" panose="020B0606020202050201" pitchFamily="34" charset="0"/>
              </a:rPr>
              <a:t>MITAD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950" y="5914468"/>
            <a:ext cx="1524001" cy="67553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823DC9-2182-4089-98F4-4A01DE472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64" y="1015635"/>
            <a:ext cx="4321834" cy="43218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748679D-96B5-48BE-97F2-F148C43BD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664" y="977091"/>
            <a:ext cx="4321834" cy="432183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2678E65-3724-4CDB-B3E5-51891E2CEBAD}"/>
              </a:ext>
            </a:extLst>
          </p:cNvPr>
          <p:cNvSpPr/>
          <p:nvPr/>
        </p:nvSpPr>
        <p:spPr>
          <a:xfrm rot="5400000">
            <a:off x="2750531" y="-125045"/>
            <a:ext cx="952901" cy="3758754"/>
          </a:xfrm>
          <a:prstGeom prst="rect">
            <a:avLst/>
          </a:prstGeom>
          <a:solidFill>
            <a:srgbClr val="006600">
              <a:alpha val="49020"/>
            </a:srgbClr>
          </a:solidFill>
          <a:ln>
            <a:solidFill>
              <a:srgbClr val="688E19">
                <a:alpha val="1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E7E661-0C5C-459F-9467-44F60DC65E56}"/>
              </a:ext>
            </a:extLst>
          </p:cNvPr>
          <p:cNvSpPr/>
          <p:nvPr/>
        </p:nvSpPr>
        <p:spPr>
          <a:xfrm>
            <a:off x="8406187" y="1258631"/>
            <a:ext cx="949838" cy="3758754"/>
          </a:xfrm>
          <a:prstGeom prst="rect">
            <a:avLst/>
          </a:prstGeom>
          <a:solidFill>
            <a:srgbClr val="006600">
              <a:alpha val="49020"/>
            </a:srgbClr>
          </a:solidFill>
          <a:ln>
            <a:solidFill>
              <a:srgbClr val="688E19">
                <a:alpha val="1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3DEB67C-0D99-47A0-A647-1F3B5011BE81}"/>
              </a:ext>
            </a:extLst>
          </p:cNvPr>
          <p:cNvSpPr/>
          <p:nvPr/>
        </p:nvSpPr>
        <p:spPr>
          <a:xfrm rot="5400000">
            <a:off x="2745872" y="1773626"/>
            <a:ext cx="952901" cy="3758754"/>
          </a:xfrm>
          <a:prstGeom prst="rect">
            <a:avLst/>
          </a:prstGeom>
          <a:solidFill>
            <a:srgbClr val="006600">
              <a:alpha val="49020"/>
            </a:srgbClr>
          </a:solidFill>
          <a:ln>
            <a:solidFill>
              <a:srgbClr val="688E19">
                <a:alpha val="1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312643A-FA88-4A76-93E1-E31E82A8C2C1}"/>
              </a:ext>
            </a:extLst>
          </p:cNvPr>
          <p:cNvSpPr/>
          <p:nvPr/>
        </p:nvSpPr>
        <p:spPr>
          <a:xfrm>
            <a:off x="5597203" y="1258631"/>
            <a:ext cx="949838" cy="3758754"/>
          </a:xfrm>
          <a:prstGeom prst="rect">
            <a:avLst/>
          </a:prstGeom>
          <a:solidFill>
            <a:srgbClr val="006600">
              <a:alpha val="49020"/>
            </a:srgbClr>
          </a:solidFill>
          <a:ln>
            <a:solidFill>
              <a:srgbClr val="688E19">
                <a:alpha val="1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06343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2015836" y="152619"/>
            <a:ext cx="6599657" cy="8630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latin typeface="Bebas Neue" panose="020B0606020202050201" pitchFamily="34" charset="0"/>
              </a:rPr>
              <a:t>cuarto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950" y="5914468"/>
            <a:ext cx="1524001" cy="67553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823DC9-2182-4089-98F4-4A01DE472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64" y="1015635"/>
            <a:ext cx="4321834" cy="43218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748679D-96B5-48BE-97F2-F148C43BD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664" y="977091"/>
            <a:ext cx="4321834" cy="432183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2678E65-3724-4CDB-B3E5-51891E2CEBAD}"/>
              </a:ext>
            </a:extLst>
          </p:cNvPr>
          <p:cNvSpPr/>
          <p:nvPr/>
        </p:nvSpPr>
        <p:spPr>
          <a:xfrm rot="5400000">
            <a:off x="1336698" y="1288789"/>
            <a:ext cx="1898672" cy="1876857"/>
          </a:xfrm>
          <a:prstGeom prst="rect">
            <a:avLst/>
          </a:prstGeom>
          <a:solidFill>
            <a:srgbClr val="006600">
              <a:alpha val="49020"/>
            </a:srgbClr>
          </a:solidFill>
          <a:ln>
            <a:solidFill>
              <a:srgbClr val="688E19">
                <a:alpha val="1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312643A-FA88-4A76-93E1-E31E82A8C2C1}"/>
              </a:ext>
            </a:extLst>
          </p:cNvPr>
          <p:cNvSpPr/>
          <p:nvPr/>
        </p:nvSpPr>
        <p:spPr>
          <a:xfrm>
            <a:off x="5597203" y="3138008"/>
            <a:ext cx="1876860" cy="1891192"/>
          </a:xfrm>
          <a:prstGeom prst="rect">
            <a:avLst/>
          </a:prstGeom>
          <a:solidFill>
            <a:srgbClr val="006600">
              <a:alpha val="49020"/>
            </a:srgbClr>
          </a:solidFill>
          <a:ln>
            <a:solidFill>
              <a:srgbClr val="688E19">
                <a:alpha val="1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29306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015837" y="152619"/>
            <a:ext cx="6809570" cy="8630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latin typeface="Bebas Neue" panose="020B0606020202050201" pitchFamily="34" charset="0"/>
              </a:rPr>
              <a:t>caballo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950" y="5914468"/>
            <a:ext cx="1524001" cy="6755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5971" y="1103248"/>
            <a:ext cx="6325488" cy="438152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87805" y="6448142"/>
            <a:ext cx="1839097" cy="4098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sz="1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720320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1256370" y="301787"/>
            <a:ext cx="8085138" cy="873125"/>
          </a:xfrm>
        </p:spPr>
        <p:txBody>
          <a:bodyPr>
            <a:noAutofit/>
          </a:bodyPr>
          <a:lstStyle/>
          <a:p>
            <a:pPr algn="ctr"/>
            <a:r>
              <a:rPr lang="es-ES" sz="5400" dirty="0">
                <a:latin typeface="Bebas Neue" panose="020B0606020202050201" pitchFamily="34" charset="0"/>
              </a:rPr>
              <a:t>caballo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84768" y="2793583"/>
            <a:ext cx="1279219" cy="1327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ES" sz="12000" dirty="0">
              <a:latin typeface="Bebas Neue" panose="020B0606020202050201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570" y="5885644"/>
            <a:ext cx="1524001" cy="67553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209377" y="2452655"/>
            <a:ext cx="79380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0" dirty="0">
                <a:solidFill>
                  <a:schemeClr val="accent1"/>
                </a:solidFill>
                <a:latin typeface="Bebas Neue" panose="020B0606020202050201" pitchFamily="34" charset="0"/>
              </a:rPr>
              <a:t>3</a:t>
            </a:r>
          </a:p>
        </p:txBody>
      </p:sp>
      <p:pic>
        <p:nvPicPr>
          <p:cNvPr id="2" name="Imagen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03564" y="1240581"/>
            <a:ext cx="4320000" cy="432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920" y="1625598"/>
            <a:ext cx="1560138" cy="30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8926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950" y="5914468"/>
            <a:ext cx="1524001" cy="675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1C7AC8-7610-4E81-89AD-0F83C1FEC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729" y="703503"/>
            <a:ext cx="5098211" cy="5098211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0B69B34B-2E1E-4C05-A3A8-0710D11C8CC0}"/>
              </a:ext>
            </a:extLst>
          </p:cNvPr>
          <p:cNvSpPr/>
          <p:nvPr/>
        </p:nvSpPr>
        <p:spPr>
          <a:xfrm>
            <a:off x="6234262" y="4467497"/>
            <a:ext cx="341828" cy="36844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39F748-0CD8-414A-8BBE-A9E45AA7C57A}"/>
              </a:ext>
            </a:extLst>
          </p:cNvPr>
          <p:cNvSpPr/>
          <p:nvPr/>
        </p:nvSpPr>
        <p:spPr>
          <a:xfrm>
            <a:off x="5604546" y="3372209"/>
            <a:ext cx="355355" cy="389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757E5DE-7F18-4FBB-A54A-F16CF7F2A890}"/>
              </a:ext>
            </a:extLst>
          </p:cNvPr>
          <p:cNvSpPr/>
          <p:nvPr/>
        </p:nvSpPr>
        <p:spPr>
          <a:xfrm>
            <a:off x="6754118" y="2753307"/>
            <a:ext cx="355355" cy="389548"/>
          </a:xfrm>
          <a:prstGeom prst="ellipse">
            <a:avLst/>
          </a:prstGeom>
          <a:noFill/>
          <a:ln>
            <a:solidFill>
              <a:srgbClr val="5C7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DFFFFF6-816B-491F-8E4C-CA2E0B498BCC}"/>
              </a:ext>
            </a:extLst>
          </p:cNvPr>
          <p:cNvSpPr/>
          <p:nvPr/>
        </p:nvSpPr>
        <p:spPr>
          <a:xfrm>
            <a:off x="7300659" y="1692323"/>
            <a:ext cx="355355" cy="3895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261257" y="1776548"/>
            <a:ext cx="3026681" cy="30593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</a:p>
          <a:p>
            <a:pPr marL="0" indent="0">
              <a:buNone/>
            </a:pPr>
            <a:r>
              <a:rPr lang="es-E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Llegar a los 4 círculos de colores en 4 movimientos. Se puede utilizar 12 fichas (3 por salto).</a:t>
            </a:r>
            <a:endParaRPr lang="es-E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Avanzado: Llegar al circulo verde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s-ES" sz="2000" dirty="0"/>
          </a:p>
          <a:p>
            <a:pPr lvl="2"/>
            <a:endParaRPr lang="es-ES" sz="2400" dirty="0"/>
          </a:p>
        </p:txBody>
      </p:sp>
      <p:sp>
        <p:nvSpPr>
          <p:cNvPr id="2" name="Elipse 1"/>
          <p:cNvSpPr/>
          <p:nvPr/>
        </p:nvSpPr>
        <p:spPr>
          <a:xfrm>
            <a:off x="3984171" y="1128389"/>
            <a:ext cx="374779" cy="362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559729" y="94448"/>
            <a:ext cx="4695443" cy="8725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solidFill>
                  <a:srgbClr val="0070C0"/>
                </a:solidFill>
                <a:latin typeface="Bebas Neue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Caballo saltarín</a:t>
            </a:r>
          </a:p>
        </p:txBody>
      </p:sp>
    </p:spTree>
    <p:extLst>
      <p:ext uri="{BB962C8B-B14F-4D97-AF65-F5344CB8AC3E}">
        <p14:creationId xmlns:p14="http://schemas.microsoft.com/office/powerpoint/2010/main" val="203532715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82" y="5912945"/>
            <a:ext cx="1665398" cy="5909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198" y="930506"/>
            <a:ext cx="7216365" cy="45475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481E94-BDA6-425F-B986-8261AC1DD3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724297" y="94448"/>
            <a:ext cx="6530875" cy="8725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solidFill>
                  <a:srgbClr val="0070C0"/>
                </a:solidFill>
                <a:latin typeface="Bebas Neue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Valores de las piezas</a:t>
            </a:r>
          </a:p>
        </p:txBody>
      </p:sp>
    </p:spTree>
    <p:extLst>
      <p:ext uri="{BB962C8B-B14F-4D97-AF65-F5344CB8AC3E}">
        <p14:creationId xmlns:p14="http://schemas.microsoft.com/office/powerpoint/2010/main" val="377085493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812743" y="2799277"/>
            <a:ext cx="2220045" cy="2265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/>
              <a:t>10</a:t>
            </a: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8C644AC3-6207-4991-BA98-8179BE555A81}"/>
              </a:ext>
            </a:extLst>
          </p:cNvPr>
          <p:cNvGrpSpPr/>
          <p:nvPr/>
        </p:nvGrpSpPr>
        <p:grpSpPr>
          <a:xfrm>
            <a:off x="5500786" y="1592387"/>
            <a:ext cx="1436230" cy="1323813"/>
            <a:chOff x="5500786" y="1592387"/>
            <a:chExt cx="1436230" cy="1323813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D3B8943D-8EE4-4B93-B669-6A73D61EA5CC}"/>
                </a:ext>
              </a:extLst>
            </p:cNvPr>
            <p:cNvGrpSpPr/>
            <p:nvPr/>
          </p:nvGrpSpPr>
          <p:grpSpPr>
            <a:xfrm>
              <a:off x="5500786" y="1592387"/>
              <a:ext cx="1436230" cy="982981"/>
              <a:chOff x="6552864" y="1519657"/>
              <a:chExt cx="1436230" cy="982981"/>
            </a:xfrm>
          </p:grpSpPr>
          <p:pic>
            <p:nvPicPr>
              <p:cNvPr id="6" name="Imagen 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4760">
                <a:off x="6552864" y="1519657"/>
                <a:ext cx="695484" cy="835511"/>
              </a:xfrm>
              <a:prstGeom prst="rect">
                <a:avLst/>
              </a:prstGeom>
            </p:spPr>
          </p:pic>
          <p:sp>
            <p:nvSpPr>
              <p:cNvPr id="12" name="Título 1"/>
              <p:cNvSpPr txBox="1">
                <a:spLocks/>
              </p:cNvSpPr>
              <p:nvPr/>
            </p:nvSpPr>
            <p:spPr>
              <a:xfrm>
                <a:off x="7085686" y="1782160"/>
                <a:ext cx="611949" cy="72047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+</a:t>
                </a:r>
              </a:p>
            </p:txBody>
          </p:sp>
          <p:pic>
            <p:nvPicPr>
              <p:cNvPr id="13" name="Imagen 12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1155664">
                <a:off x="7568390" y="1521363"/>
                <a:ext cx="420704" cy="913988"/>
              </a:xfrm>
              <a:prstGeom prst="rect">
                <a:avLst/>
              </a:prstGeom>
            </p:spPr>
          </p:pic>
        </p:grpSp>
        <p:cxnSp>
          <p:nvCxnSpPr>
            <p:cNvPr id="17" name="Conector recto de flecha 16"/>
            <p:cNvCxnSpPr>
              <a:cxnSpLocks/>
            </p:cNvCxnSpPr>
            <p:nvPr/>
          </p:nvCxnSpPr>
          <p:spPr>
            <a:xfrm flipH="1">
              <a:off x="5673120" y="2351460"/>
              <a:ext cx="588794" cy="56474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C5822548-7928-4514-A094-9AC4CF70DDF5}"/>
              </a:ext>
            </a:extLst>
          </p:cNvPr>
          <p:cNvGrpSpPr/>
          <p:nvPr/>
        </p:nvGrpSpPr>
        <p:grpSpPr>
          <a:xfrm>
            <a:off x="1540057" y="4841886"/>
            <a:ext cx="2588315" cy="1069736"/>
            <a:chOff x="1232509" y="2987345"/>
            <a:chExt cx="2588315" cy="1069736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9951020B-2FB1-46BB-9DF2-84D9A8E50073}"/>
                </a:ext>
              </a:extLst>
            </p:cNvPr>
            <p:cNvGrpSpPr/>
            <p:nvPr/>
          </p:nvGrpSpPr>
          <p:grpSpPr>
            <a:xfrm>
              <a:off x="1232509" y="3160661"/>
              <a:ext cx="1260825" cy="896420"/>
              <a:chOff x="703885" y="3152108"/>
              <a:chExt cx="1260825" cy="896420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1155664">
                <a:off x="1544006" y="3152108"/>
                <a:ext cx="420704" cy="858585"/>
              </a:xfrm>
              <a:prstGeom prst="rect">
                <a:avLst/>
              </a:prstGeom>
            </p:spPr>
          </p:pic>
          <p:sp>
            <p:nvSpPr>
              <p:cNvPr id="25" name="Título 1"/>
              <p:cNvSpPr txBox="1">
                <a:spLocks/>
              </p:cNvSpPr>
              <p:nvPr/>
            </p:nvSpPr>
            <p:spPr>
              <a:xfrm>
                <a:off x="838984" y="3328050"/>
                <a:ext cx="611949" cy="72047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+</a:t>
                </a:r>
              </a:p>
            </p:txBody>
          </p:sp>
          <p:sp>
            <p:nvSpPr>
              <p:cNvPr id="26" name="Título 1"/>
              <p:cNvSpPr txBox="1">
                <a:spLocks/>
              </p:cNvSpPr>
              <p:nvPr/>
            </p:nvSpPr>
            <p:spPr>
              <a:xfrm>
                <a:off x="1131640" y="3319029"/>
                <a:ext cx="611949" cy="72047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5</a:t>
                </a:r>
              </a:p>
            </p:txBody>
          </p:sp>
          <p:pic>
            <p:nvPicPr>
              <p:cNvPr id="27" name="Imagen 2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3885" y="3323996"/>
                <a:ext cx="335039" cy="630991"/>
              </a:xfrm>
              <a:prstGeom prst="rect">
                <a:avLst/>
              </a:prstGeom>
            </p:spPr>
          </p:pic>
        </p:grpSp>
        <p:cxnSp>
          <p:nvCxnSpPr>
            <p:cNvPr id="28" name="Conector recto de flecha 27"/>
            <p:cNvCxnSpPr>
              <a:cxnSpLocks/>
            </p:cNvCxnSpPr>
            <p:nvPr/>
          </p:nvCxnSpPr>
          <p:spPr>
            <a:xfrm flipV="1">
              <a:off x="2592515" y="2987345"/>
              <a:ext cx="1228309" cy="646639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ítulo 1"/>
          <p:cNvSpPr txBox="1">
            <a:spLocks/>
          </p:cNvSpPr>
          <p:nvPr/>
        </p:nvSpPr>
        <p:spPr>
          <a:xfrm>
            <a:off x="7855168" y="3608871"/>
            <a:ext cx="611949" cy="7204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ES" sz="4800" dirty="0">
              <a:solidFill>
                <a:srgbClr val="8F0392"/>
              </a:solidFill>
              <a:latin typeface="Bebas Neue" panose="020B0606020202050201" pitchFamily="34" charset="0"/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61D5E4E5-D097-4CAC-AA9C-5275294966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grpSp>
        <p:nvGrpSpPr>
          <p:cNvPr id="37" name="Grupo 36">
            <a:extLst>
              <a:ext uri="{FF2B5EF4-FFF2-40B4-BE49-F238E27FC236}">
                <a16:creationId xmlns:a16="http://schemas.microsoft.com/office/drawing/2014/main" id="{AE9AE247-45A4-47B7-ABD2-83AB83542991}"/>
              </a:ext>
            </a:extLst>
          </p:cNvPr>
          <p:cNvGrpSpPr/>
          <p:nvPr/>
        </p:nvGrpSpPr>
        <p:grpSpPr>
          <a:xfrm>
            <a:off x="2639557" y="5126614"/>
            <a:ext cx="2242499" cy="1506028"/>
            <a:chOff x="1508655" y="4829071"/>
            <a:chExt cx="2242499" cy="1704186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C355C2B0-6866-4E38-A77E-961BDDBB5777}"/>
                </a:ext>
              </a:extLst>
            </p:cNvPr>
            <p:cNvGrpSpPr/>
            <p:nvPr/>
          </p:nvGrpSpPr>
          <p:grpSpPr>
            <a:xfrm>
              <a:off x="1508655" y="5595757"/>
              <a:ext cx="2242499" cy="937500"/>
              <a:chOff x="1357291" y="5832186"/>
              <a:chExt cx="2242499" cy="937500"/>
            </a:xfrm>
          </p:grpSpPr>
          <p:pic>
            <p:nvPicPr>
              <p:cNvPr id="40" name="Imagen 39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1155664">
                <a:off x="3179086" y="5832186"/>
                <a:ext cx="420704" cy="913988"/>
              </a:xfrm>
              <a:prstGeom prst="rect">
                <a:avLst/>
              </a:prstGeom>
            </p:spPr>
          </p:pic>
          <p:sp>
            <p:nvSpPr>
              <p:cNvPr id="42" name="Título 1"/>
              <p:cNvSpPr txBox="1">
                <a:spLocks/>
              </p:cNvSpPr>
              <p:nvPr/>
            </p:nvSpPr>
            <p:spPr>
              <a:xfrm>
                <a:off x="2770448" y="6039174"/>
                <a:ext cx="611949" cy="72047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2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4</a:t>
                </a:r>
              </a:p>
            </p:txBody>
          </p:sp>
          <p:sp>
            <p:nvSpPr>
              <p:cNvPr id="59" name="Título 1">
                <a:extLst>
                  <a:ext uri="{FF2B5EF4-FFF2-40B4-BE49-F238E27FC236}">
                    <a16:creationId xmlns:a16="http://schemas.microsoft.com/office/drawing/2014/main" id="{6C7D95EE-5173-4C0D-B9AB-5048D8241A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73255" y="6049208"/>
                <a:ext cx="611949" cy="72047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2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+</a:t>
                </a:r>
              </a:p>
            </p:txBody>
          </p:sp>
          <p:pic>
            <p:nvPicPr>
              <p:cNvPr id="60" name="Imagen 59">
                <a:extLst>
                  <a:ext uri="{FF2B5EF4-FFF2-40B4-BE49-F238E27FC236}">
                    <a16:creationId xmlns:a16="http://schemas.microsoft.com/office/drawing/2014/main" id="{2CA3EA1E-F5A4-441E-AB48-B4E488F763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29419" y="5953796"/>
                <a:ext cx="529236" cy="695551"/>
              </a:xfrm>
              <a:prstGeom prst="rect">
                <a:avLst/>
              </a:prstGeom>
            </p:spPr>
          </p:pic>
          <p:pic>
            <p:nvPicPr>
              <p:cNvPr id="61" name="Imagen 60">
                <a:extLst>
                  <a:ext uri="{FF2B5EF4-FFF2-40B4-BE49-F238E27FC236}">
                    <a16:creationId xmlns:a16="http://schemas.microsoft.com/office/drawing/2014/main" id="{F3DEC48D-E5EF-4988-9F8C-C2DEB3A7EC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57291" y="5972062"/>
                <a:ext cx="529236" cy="695551"/>
              </a:xfrm>
              <a:prstGeom prst="rect">
                <a:avLst/>
              </a:prstGeom>
            </p:spPr>
          </p:pic>
          <p:sp>
            <p:nvSpPr>
              <p:cNvPr id="62" name="Título 1">
                <a:extLst>
                  <a:ext uri="{FF2B5EF4-FFF2-40B4-BE49-F238E27FC236}">
                    <a16:creationId xmlns:a16="http://schemas.microsoft.com/office/drawing/2014/main" id="{C5FD1C79-5066-46B7-8B59-EE1B488D69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2514" y="6049208"/>
                <a:ext cx="611949" cy="72047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2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+</a:t>
                </a:r>
              </a:p>
            </p:txBody>
          </p:sp>
        </p:grpSp>
        <p:cxnSp>
          <p:nvCxnSpPr>
            <p:cNvPr id="39" name="Conector recto de flecha 38"/>
            <p:cNvCxnSpPr>
              <a:cxnSpLocks/>
              <a:stCxn id="62" idx="0"/>
            </p:cNvCxnSpPr>
            <p:nvPr/>
          </p:nvCxnSpPr>
          <p:spPr>
            <a:xfrm flipV="1">
              <a:off x="2979853" y="4829071"/>
              <a:ext cx="743001" cy="983708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upo 103">
            <a:extLst>
              <a:ext uri="{FF2B5EF4-FFF2-40B4-BE49-F238E27FC236}">
                <a16:creationId xmlns:a16="http://schemas.microsoft.com/office/drawing/2014/main" id="{93C8C91D-E840-44BF-96BA-66FDEB108E65}"/>
              </a:ext>
            </a:extLst>
          </p:cNvPr>
          <p:cNvGrpSpPr/>
          <p:nvPr/>
        </p:nvGrpSpPr>
        <p:grpSpPr>
          <a:xfrm>
            <a:off x="6093186" y="3445249"/>
            <a:ext cx="4008281" cy="941666"/>
            <a:chOff x="6093186" y="3445249"/>
            <a:chExt cx="4008281" cy="941666"/>
          </a:xfrm>
        </p:grpSpPr>
        <p:grpSp>
          <p:nvGrpSpPr>
            <p:cNvPr id="55" name="Grupo 54"/>
            <p:cNvGrpSpPr/>
            <p:nvPr/>
          </p:nvGrpSpPr>
          <p:grpSpPr>
            <a:xfrm>
              <a:off x="7270836" y="3445249"/>
              <a:ext cx="2830631" cy="941666"/>
              <a:chOff x="4763732" y="4975668"/>
              <a:chExt cx="2663365" cy="762891"/>
            </a:xfrm>
          </p:grpSpPr>
          <p:pic>
            <p:nvPicPr>
              <p:cNvPr id="23" name="Imagen 22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1155664">
                <a:off x="6105358" y="4975668"/>
                <a:ext cx="395844" cy="740468"/>
              </a:xfrm>
              <a:prstGeom prst="rect">
                <a:avLst/>
              </a:prstGeom>
            </p:spPr>
          </p:pic>
          <p:pic>
            <p:nvPicPr>
              <p:cNvPr id="24" name="Imagen 2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1155664">
                <a:off x="6665373" y="4975670"/>
                <a:ext cx="395844" cy="740468"/>
              </a:xfrm>
              <a:prstGeom prst="rect">
                <a:avLst/>
              </a:prstGeom>
            </p:spPr>
          </p:pic>
          <p:pic>
            <p:nvPicPr>
              <p:cNvPr id="32" name="Imagen 3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63732" y="5184391"/>
                <a:ext cx="315241" cy="511198"/>
              </a:xfrm>
              <a:prstGeom prst="rect">
                <a:avLst/>
              </a:prstGeom>
            </p:spPr>
          </p:pic>
          <p:pic>
            <p:nvPicPr>
              <p:cNvPr id="45" name="Imagen 4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30408" y="5132089"/>
                <a:ext cx="497963" cy="563501"/>
              </a:xfrm>
              <a:prstGeom prst="rect">
                <a:avLst/>
              </a:prstGeom>
            </p:spPr>
          </p:pic>
          <p:sp>
            <p:nvSpPr>
              <p:cNvPr id="48" name="Título 1"/>
              <p:cNvSpPr txBox="1">
                <a:spLocks/>
              </p:cNvSpPr>
              <p:nvPr/>
            </p:nvSpPr>
            <p:spPr>
              <a:xfrm>
                <a:off x="4889954" y="5154863"/>
                <a:ext cx="575788" cy="58369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+</a:t>
                </a:r>
              </a:p>
            </p:txBody>
          </p:sp>
          <p:sp>
            <p:nvSpPr>
              <p:cNvPr id="49" name="Título 1"/>
              <p:cNvSpPr txBox="1">
                <a:spLocks/>
              </p:cNvSpPr>
              <p:nvPr/>
            </p:nvSpPr>
            <p:spPr>
              <a:xfrm>
                <a:off x="5717177" y="5153922"/>
                <a:ext cx="575788" cy="58369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+</a:t>
                </a:r>
              </a:p>
            </p:txBody>
          </p:sp>
          <p:sp>
            <p:nvSpPr>
              <p:cNvPr id="50" name="Título 1"/>
              <p:cNvSpPr txBox="1">
                <a:spLocks/>
              </p:cNvSpPr>
              <p:nvPr/>
            </p:nvSpPr>
            <p:spPr>
              <a:xfrm>
                <a:off x="6310723" y="5153922"/>
                <a:ext cx="575788" cy="58369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+</a:t>
                </a:r>
              </a:p>
            </p:txBody>
          </p:sp>
          <p:sp>
            <p:nvSpPr>
              <p:cNvPr id="51" name="Título 1"/>
              <p:cNvSpPr txBox="1">
                <a:spLocks/>
              </p:cNvSpPr>
              <p:nvPr/>
            </p:nvSpPr>
            <p:spPr>
              <a:xfrm>
                <a:off x="6851309" y="5149083"/>
                <a:ext cx="575788" cy="58369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endParaRPr lang="es-ES" sz="4800" dirty="0">
                  <a:solidFill>
                    <a:srgbClr val="8F0392"/>
                  </a:solidFill>
                  <a:latin typeface="Bebas Neue" panose="020B0606020202050201" pitchFamily="34" charset="0"/>
                </a:endParaRPr>
              </a:p>
            </p:txBody>
          </p:sp>
        </p:grpSp>
        <p:cxnSp>
          <p:nvCxnSpPr>
            <p:cNvPr id="64" name="Conector recto de flecha 63">
              <a:extLst>
                <a:ext uri="{FF2B5EF4-FFF2-40B4-BE49-F238E27FC236}">
                  <a16:creationId xmlns:a16="http://schemas.microsoft.com/office/drawing/2014/main" id="{86C488E9-485B-4C61-A6DC-3F13E2BA07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3186" y="4062830"/>
              <a:ext cx="986000" cy="3006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ítulo 1">
            <a:extLst>
              <a:ext uri="{FF2B5EF4-FFF2-40B4-BE49-F238E27FC236}">
                <a16:creationId xmlns:a16="http://schemas.microsoft.com/office/drawing/2014/main" id="{CEA55B3C-1937-4F58-842E-0A72635FD745}"/>
              </a:ext>
            </a:extLst>
          </p:cNvPr>
          <p:cNvSpPr txBox="1">
            <a:spLocks/>
          </p:cNvSpPr>
          <p:nvPr/>
        </p:nvSpPr>
        <p:spPr>
          <a:xfrm>
            <a:off x="9520178" y="3933085"/>
            <a:ext cx="611949" cy="7204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ES" sz="4800" dirty="0">
              <a:solidFill>
                <a:srgbClr val="8F0392"/>
              </a:solidFill>
              <a:latin typeface="Bebas Neue" panose="020B0606020202050201" pitchFamily="34" charset="0"/>
            </a:endParaRPr>
          </a:p>
        </p:txBody>
      </p: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1E52188A-848A-40B9-B47F-CC3E01840ABF}"/>
              </a:ext>
            </a:extLst>
          </p:cNvPr>
          <p:cNvGrpSpPr/>
          <p:nvPr/>
        </p:nvGrpSpPr>
        <p:grpSpPr>
          <a:xfrm>
            <a:off x="5999909" y="2381740"/>
            <a:ext cx="3363070" cy="1017709"/>
            <a:chOff x="5999909" y="2381740"/>
            <a:chExt cx="3363070" cy="1017709"/>
          </a:xfrm>
        </p:grpSpPr>
        <p:cxnSp>
          <p:nvCxnSpPr>
            <p:cNvPr id="36" name="Conector recto de flecha 35"/>
            <p:cNvCxnSpPr>
              <a:cxnSpLocks/>
            </p:cNvCxnSpPr>
            <p:nvPr/>
          </p:nvCxnSpPr>
          <p:spPr>
            <a:xfrm flipH="1">
              <a:off x="5999909" y="3015149"/>
              <a:ext cx="979358" cy="38430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97F1CFAB-84FD-4B27-9DBF-CFB1A2B4BCC4}"/>
                </a:ext>
              </a:extLst>
            </p:cNvPr>
            <p:cNvGrpSpPr/>
            <p:nvPr/>
          </p:nvGrpSpPr>
          <p:grpSpPr>
            <a:xfrm>
              <a:off x="7109297" y="2381740"/>
              <a:ext cx="2253682" cy="913989"/>
              <a:chOff x="7301496" y="3787702"/>
              <a:chExt cx="2253682" cy="913989"/>
            </a:xfrm>
          </p:grpSpPr>
          <p:pic>
            <p:nvPicPr>
              <p:cNvPr id="81" name="Imagen 80">
                <a:extLst>
                  <a:ext uri="{FF2B5EF4-FFF2-40B4-BE49-F238E27FC236}">
                    <a16:creationId xmlns:a16="http://schemas.microsoft.com/office/drawing/2014/main" id="{D8868865-1075-4A6E-AD4E-3B46EC1A8E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1155664">
                <a:off x="8489847" y="3787703"/>
                <a:ext cx="420704" cy="913988"/>
              </a:xfrm>
              <a:prstGeom prst="rect">
                <a:avLst/>
              </a:prstGeom>
            </p:spPr>
          </p:pic>
          <p:pic>
            <p:nvPicPr>
              <p:cNvPr id="82" name="Imagen 81">
                <a:extLst>
                  <a:ext uri="{FF2B5EF4-FFF2-40B4-BE49-F238E27FC236}">
                    <a16:creationId xmlns:a16="http://schemas.microsoft.com/office/drawing/2014/main" id="{D32FF447-287E-426E-A176-CD46EBC4C0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1155664">
                <a:off x="9134474" y="3787702"/>
                <a:ext cx="420704" cy="913988"/>
              </a:xfrm>
              <a:prstGeom prst="rect">
                <a:avLst/>
              </a:prstGeom>
            </p:spPr>
          </p:pic>
          <p:pic>
            <p:nvPicPr>
              <p:cNvPr id="83" name="Imagen 82">
                <a:extLst>
                  <a:ext uri="{FF2B5EF4-FFF2-40B4-BE49-F238E27FC236}">
                    <a16:creationId xmlns:a16="http://schemas.microsoft.com/office/drawing/2014/main" id="{90DA7357-EC51-48C6-8DAF-F438DAD9A4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01496" y="3976667"/>
                <a:ext cx="335039" cy="630992"/>
              </a:xfrm>
              <a:prstGeom prst="rect">
                <a:avLst/>
              </a:prstGeom>
            </p:spPr>
          </p:pic>
          <p:sp>
            <p:nvSpPr>
              <p:cNvPr id="85" name="Título 1">
                <a:extLst>
                  <a:ext uri="{FF2B5EF4-FFF2-40B4-BE49-F238E27FC236}">
                    <a16:creationId xmlns:a16="http://schemas.microsoft.com/office/drawing/2014/main" id="{09B7D702-5D92-4EB9-8D9F-09EB1C4EDB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5645" y="3940219"/>
                <a:ext cx="611949" cy="72047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+</a:t>
                </a:r>
              </a:p>
            </p:txBody>
          </p:sp>
          <p:sp>
            <p:nvSpPr>
              <p:cNvPr id="86" name="Título 1">
                <a:extLst>
                  <a:ext uri="{FF2B5EF4-FFF2-40B4-BE49-F238E27FC236}">
                    <a16:creationId xmlns:a16="http://schemas.microsoft.com/office/drawing/2014/main" id="{F73B73E2-13C0-4F22-B2E1-F4F6E63E24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07778" y="3947078"/>
                <a:ext cx="611949" cy="72047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+</a:t>
                </a:r>
              </a:p>
            </p:txBody>
          </p:sp>
          <p:sp>
            <p:nvSpPr>
              <p:cNvPr id="87" name="Título 1">
                <a:extLst>
                  <a:ext uri="{FF2B5EF4-FFF2-40B4-BE49-F238E27FC236}">
                    <a16:creationId xmlns:a16="http://schemas.microsoft.com/office/drawing/2014/main" id="{230654C2-8EF2-4CEA-936B-95A8D4BE50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4134" y="3966719"/>
                <a:ext cx="611949" cy="72047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+</a:t>
                </a:r>
              </a:p>
            </p:txBody>
          </p:sp>
          <p:pic>
            <p:nvPicPr>
              <p:cNvPr id="89" name="Imagen 88">
                <a:extLst>
                  <a:ext uri="{FF2B5EF4-FFF2-40B4-BE49-F238E27FC236}">
                    <a16:creationId xmlns:a16="http://schemas.microsoft.com/office/drawing/2014/main" id="{401E48AB-FAF7-41CB-AE0A-A9AA070EE4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859176" y="3964363"/>
                <a:ext cx="337731" cy="700411"/>
              </a:xfrm>
              <a:prstGeom prst="rect">
                <a:avLst/>
              </a:prstGeom>
            </p:spPr>
          </p:pic>
        </p:grp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6CC6CCE2-415A-4BBA-97A0-6CD6CA763DE7}"/>
              </a:ext>
            </a:extLst>
          </p:cNvPr>
          <p:cNvGrpSpPr/>
          <p:nvPr/>
        </p:nvGrpSpPr>
        <p:grpSpPr>
          <a:xfrm>
            <a:off x="1363570" y="4045537"/>
            <a:ext cx="2476837" cy="978621"/>
            <a:chOff x="1320954" y="4070335"/>
            <a:chExt cx="2476837" cy="978621"/>
          </a:xfrm>
        </p:grpSpPr>
        <p:cxnSp>
          <p:nvCxnSpPr>
            <p:cNvPr id="65" name="Conector recto de flecha 64">
              <a:extLst>
                <a:ext uri="{FF2B5EF4-FFF2-40B4-BE49-F238E27FC236}">
                  <a16:creationId xmlns:a16="http://schemas.microsoft.com/office/drawing/2014/main" id="{5E4B5B8B-BA9A-4E99-A94E-3250DCCE13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5831" y="4492112"/>
              <a:ext cx="981960" cy="177715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605ED8C9-9137-499C-BBDF-2ED57D8FACE1}"/>
                </a:ext>
              </a:extLst>
            </p:cNvPr>
            <p:cNvGrpSpPr/>
            <p:nvPr/>
          </p:nvGrpSpPr>
          <p:grpSpPr>
            <a:xfrm>
              <a:off x="1320954" y="4070335"/>
              <a:ext cx="1287047" cy="978621"/>
              <a:chOff x="518301" y="4086131"/>
              <a:chExt cx="1287047" cy="978621"/>
            </a:xfrm>
          </p:grpSpPr>
          <p:sp>
            <p:nvSpPr>
              <p:cNvPr id="77" name="Título 1">
                <a:extLst>
                  <a:ext uri="{FF2B5EF4-FFF2-40B4-BE49-F238E27FC236}">
                    <a16:creationId xmlns:a16="http://schemas.microsoft.com/office/drawing/2014/main" id="{EC32D500-2854-4F08-81DA-F1024DA2A9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6673" y="4336019"/>
                <a:ext cx="611949" cy="72873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+</a:t>
                </a:r>
              </a:p>
            </p:txBody>
          </p:sp>
          <p:pic>
            <p:nvPicPr>
              <p:cNvPr id="79" name="Imagen 78">
                <a:extLst>
                  <a:ext uri="{FF2B5EF4-FFF2-40B4-BE49-F238E27FC236}">
                    <a16:creationId xmlns:a16="http://schemas.microsoft.com/office/drawing/2014/main" id="{4AA2C27F-D929-434B-A9BE-D9E76C1C2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8301" y="4259394"/>
                <a:ext cx="337731" cy="730096"/>
              </a:xfrm>
              <a:prstGeom prst="rect">
                <a:avLst/>
              </a:prstGeom>
            </p:spPr>
          </p:pic>
          <p:pic>
            <p:nvPicPr>
              <p:cNvPr id="90" name="Imagen 89">
                <a:extLst>
                  <a:ext uri="{FF2B5EF4-FFF2-40B4-BE49-F238E27FC236}">
                    <a16:creationId xmlns:a16="http://schemas.microsoft.com/office/drawing/2014/main" id="{C7D6CB27-D1B9-4145-AF93-B03EEDB014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1155664">
                <a:off x="1384644" y="4086131"/>
                <a:ext cx="420704" cy="913988"/>
              </a:xfrm>
              <a:prstGeom prst="rect">
                <a:avLst/>
              </a:prstGeom>
            </p:spPr>
          </p:pic>
          <p:sp>
            <p:nvSpPr>
              <p:cNvPr id="91" name="Título 1">
                <a:extLst>
                  <a:ext uri="{FF2B5EF4-FFF2-40B4-BE49-F238E27FC236}">
                    <a16:creationId xmlns:a16="http://schemas.microsoft.com/office/drawing/2014/main" id="{10C8520F-B951-4A96-B6F0-7D0B15FCE5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3878" y="4307318"/>
                <a:ext cx="611949" cy="72047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7</a:t>
                </a:r>
              </a:p>
            </p:txBody>
          </p:sp>
        </p:grp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B072AE55-73E0-4391-92BE-562FA74A2C69}"/>
              </a:ext>
            </a:extLst>
          </p:cNvPr>
          <p:cNvGrpSpPr/>
          <p:nvPr/>
        </p:nvGrpSpPr>
        <p:grpSpPr>
          <a:xfrm>
            <a:off x="1344326" y="3197060"/>
            <a:ext cx="2403637" cy="927413"/>
            <a:chOff x="1615446" y="2108033"/>
            <a:chExt cx="2403637" cy="927413"/>
          </a:xfrm>
        </p:grpSpPr>
        <p:cxnSp>
          <p:nvCxnSpPr>
            <p:cNvPr id="21" name="Conector recto de flecha 20"/>
            <p:cNvCxnSpPr>
              <a:cxnSpLocks/>
            </p:cNvCxnSpPr>
            <p:nvPr/>
          </p:nvCxnSpPr>
          <p:spPr>
            <a:xfrm>
              <a:off x="3121364" y="2722085"/>
              <a:ext cx="897719" cy="11971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4B66A14B-FBC9-40FC-B68B-E46A0FA23B1D}"/>
                </a:ext>
              </a:extLst>
            </p:cNvPr>
            <p:cNvGrpSpPr/>
            <p:nvPr/>
          </p:nvGrpSpPr>
          <p:grpSpPr>
            <a:xfrm>
              <a:off x="1615446" y="2108033"/>
              <a:ext cx="1404020" cy="927413"/>
              <a:chOff x="1157214" y="2144483"/>
              <a:chExt cx="1404020" cy="927413"/>
            </a:xfrm>
          </p:grpSpPr>
          <p:pic>
            <p:nvPicPr>
              <p:cNvPr id="18" name="Imagen 17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57214" y="2265966"/>
                <a:ext cx="529236" cy="695551"/>
              </a:xfrm>
              <a:prstGeom prst="rect">
                <a:avLst/>
              </a:prstGeom>
            </p:spPr>
          </p:pic>
          <p:sp>
            <p:nvSpPr>
              <p:cNvPr id="20" name="Título 1"/>
              <p:cNvSpPr txBox="1">
                <a:spLocks/>
              </p:cNvSpPr>
              <p:nvPr/>
            </p:nvSpPr>
            <p:spPr>
              <a:xfrm>
                <a:off x="1485930" y="2351418"/>
                <a:ext cx="611949" cy="72047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+</a:t>
                </a:r>
              </a:p>
            </p:txBody>
          </p:sp>
          <p:pic>
            <p:nvPicPr>
              <p:cNvPr id="54" name="Imagen 53">
                <a:extLst>
                  <a:ext uri="{FF2B5EF4-FFF2-40B4-BE49-F238E27FC236}">
                    <a16:creationId xmlns:a16="http://schemas.microsoft.com/office/drawing/2014/main" id="{6EF7B43E-755D-4317-BF57-1310902CFE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1155664">
                <a:off x="2140530" y="2144483"/>
                <a:ext cx="420704" cy="913988"/>
              </a:xfrm>
              <a:prstGeom prst="rect">
                <a:avLst/>
              </a:prstGeom>
            </p:spPr>
          </p:pic>
          <p:sp>
            <p:nvSpPr>
              <p:cNvPr id="92" name="Título 1">
                <a:extLst>
                  <a:ext uri="{FF2B5EF4-FFF2-40B4-BE49-F238E27FC236}">
                    <a16:creationId xmlns:a16="http://schemas.microsoft.com/office/drawing/2014/main" id="{AD8D0F8F-9632-482B-8DA8-5C8D2BCDA9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5773" y="2334629"/>
                <a:ext cx="611949" cy="72047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7</a:t>
                </a:r>
              </a:p>
            </p:txBody>
          </p:sp>
        </p:grpSp>
      </p:grpSp>
      <p:sp>
        <p:nvSpPr>
          <p:cNvPr id="74" name="Título 1"/>
          <p:cNvSpPr txBox="1">
            <a:spLocks/>
          </p:cNvSpPr>
          <p:nvPr/>
        </p:nvSpPr>
        <p:spPr>
          <a:xfrm>
            <a:off x="1724297" y="94448"/>
            <a:ext cx="6530875" cy="8725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solidFill>
                  <a:srgbClr val="0070C0"/>
                </a:solidFill>
                <a:latin typeface="Bebas Neue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Complementarios del 10</a:t>
            </a: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89A74EAC-8448-47D8-8CE1-B157286C3EB3}"/>
              </a:ext>
            </a:extLst>
          </p:cNvPr>
          <p:cNvGrpSpPr/>
          <p:nvPr/>
        </p:nvGrpSpPr>
        <p:grpSpPr>
          <a:xfrm>
            <a:off x="4326417" y="1549152"/>
            <a:ext cx="1004410" cy="1202370"/>
            <a:chOff x="4326417" y="1549152"/>
            <a:chExt cx="1004410" cy="1202370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B674392B-412E-4387-AE94-3322BA9A081C}"/>
                </a:ext>
              </a:extLst>
            </p:cNvPr>
            <p:cNvGrpSpPr/>
            <p:nvPr/>
          </p:nvGrpSpPr>
          <p:grpSpPr>
            <a:xfrm>
              <a:off x="4326417" y="1549152"/>
              <a:ext cx="1004410" cy="747704"/>
              <a:chOff x="7081678" y="3360604"/>
              <a:chExt cx="1004410" cy="747704"/>
            </a:xfrm>
          </p:grpSpPr>
          <p:pic>
            <p:nvPicPr>
              <p:cNvPr id="30" name="Imagen 2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81678" y="3360604"/>
                <a:ext cx="335039" cy="630991"/>
              </a:xfrm>
              <a:prstGeom prst="rect">
                <a:avLst/>
              </a:prstGeom>
            </p:spPr>
          </p:pic>
          <p:sp>
            <p:nvSpPr>
              <p:cNvPr id="34" name="Título 1"/>
              <p:cNvSpPr txBox="1">
                <a:spLocks/>
              </p:cNvSpPr>
              <p:nvPr/>
            </p:nvSpPr>
            <p:spPr>
              <a:xfrm>
                <a:off x="7281876" y="3387830"/>
                <a:ext cx="611949" cy="72047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+</a:t>
                </a:r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15066F35-E0B2-4261-A4DA-675514CDE2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51049" y="3373898"/>
                <a:ext cx="335039" cy="630991"/>
              </a:xfrm>
              <a:prstGeom prst="rect">
                <a:avLst/>
              </a:prstGeom>
            </p:spPr>
          </p:pic>
        </p:grpSp>
        <p:cxnSp>
          <p:nvCxnSpPr>
            <p:cNvPr id="75" name="Conector recto de flecha 74"/>
            <p:cNvCxnSpPr>
              <a:cxnSpLocks/>
            </p:cNvCxnSpPr>
            <p:nvPr/>
          </p:nvCxnSpPr>
          <p:spPr>
            <a:xfrm>
              <a:off x="4844538" y="1983434"/>
              <a:ext cx="10160" cy="768088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8F72D236-D6EA-4318-85E8-710E1514E21C}"/>
              </a:ext>
            </a:extLst>
          </p:cNvPr>
          <p:cNvGrpSpPr/>
          <p:nvPr/>
        </p:nvGrpSpPr>
        <p:grpSpPr>
          <a:xfrm>
            <a:off x="5837863" y="4752749"/>
            <a:ext cx="3477738" cy="913988"/>
            <a:chOff x="5837863" y="4752749"/>
            <a:chExt cx="3477738" cy="913988"/>
          </a:xfrm>
        </p:grpSpPr>
        <p:cxnSp>
          <p:nvCxnSpPr>
            <p:cNvPr id="52" name="Conector recto de flecha 51"/>
            <p:cNvCxnSpPr>
              <a:cxnSpLocks/>
            </p:cNvCxnSpPr>
            <p:nvPr/>
          </p:nvCxnSpPr>
          <p:spPr>
            <a:xfrm flipH="1" flipV="1">
              <a:off x="5837863" y="4765060"/>
              <a:ext cx="1235800" cy="341057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upo 101">
              <a:extLst>
                <a:ext uri="{FF2B5EF4-FFF2-40B4-BE49-F238E27FC236}">
                  <a16:creationId xmlns:a16="http://schemas.microsoft.com/office/drawing/2014/main" id="{BBDC6B4C-89BE-47F6-A59C-3C233EDAF450}"/>
                </a:ext>
              </a:extLst>
            </p:cNvPr>
            <p:cNvGrpSpPr/>
            <p:nvPr/>
          </p:nvGrpSpPr>
          <p:grpSpPr>
            <a:xfrm>
              <a:off x="7126473" y="4752749"/>
              <a:ext cx="2189128" cy="913988"/>
              <a:chOff x="7277513" y="4777381"/>
              <a:chExt cx="2189128" cy="913988"/>
            </a:xfrm>
          </p:grpSpPr>
          <p:sp>
            <p:nvSpPr>
              <p:cNvPr id="84" name="Título 1">
                <a:extLst>
                  <a:ext uri="{FF2B5EF4-FFF2-40B4-BE49-F238E27FC236}">
                    <a16:creationId xmlns:a16="http://schemas.microsoft.com/office/drawing/2014/main" id="{6C7D95EE-5173-4C0D-B9AB-5048D8241A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4931" y="4960182"/>
                <a:ext cx="611949" cy="72047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+</a:t>
                </a:r>
              </a:p>
            </p:txBody>
          </p:sp>
          <p:pic>
            <p:nvPicPr>
              <p:cNvPr id="94" name="Imagen 93">
                <a:extLst>
                  <a:ext uri="{FF2B5EF4-FFF2-40B4-BE49-F238E27FC236}">
                    <a16:creationId xmlns:a16="http://schemas.microsoft.com/office/drawing/2014/main" id="{F3DEC48D-E5EF-4988-9F8C-C2DEB3A7EC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886476" y="4868146"/>
                <a:ext cx="529236" cy="695551"/>
              </a:xfrm>
              <a:prstGeom prst="rect">
                <a:avLst/>
              </a:prstGeom>
            </p:spPr>
          </p:pic>
          <p:sp>
            <p:nvSpPr>
              <p:cNvPr id="95" name="Título 1">
                <a:extLst>
                  <a:ext uri="{FF2B5EF4-FFF2-40B4-BE49-F238E27FC236}">
                    <a16:creationId xmlns:a16="http://schemas.microsoft.com/office/drawing/2014/main" id="{C5FD1C79-5066-46B7-8B59-EE1B488D69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83129" y="4942822"/>
                <a:ext cx="611949" cy="72047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+</a:t>
                </a:r>
              </a:p>
            </p:txBody>
          </p:sp>
          <p:pic>
            <p:nvPicPr>
              <p:cNvPr id="96" name="Imagen 95">
                <a:extLst>
                  <a:ext uri="{FF2B5EF4-FFF2-40B4-BE49-F238E27FC236}">
                    <a16:creationId xmlns:a16="http://schemas.microsoft.com/office/drawing/2014/main" id="{E0C3E45A-DEEA-4065-A53D-6DBEABD77B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77513" y="4881739"/>
                <a:ext cx="337731" cy="700411"/>
              </a:xfrm>
              <a:prstGeom prst="rect">
                <a:avLst/>
              </a:prstGeom>
            </p:spPr>
          </p:pic>
          <p:pic>
            <p:nvPicPr>
              <p:cNvPr id="93" name="Imagen 92">
                <a:extLst>
                  <a:ext uri="{FF2B5EF4-FFF2-40B4-BE49-F238E27FC236}">
                    <a16:creationId xmlns:a16="http://schemas.microsoft.com/office/drawing/2014/main" id="{7FEAFF10-74F1-431E-8F21-B9E0C636EB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1155664">
                <a:off x="9045937" y="4777381"/>
                <a:ext cx="420704" cy="913988"/>
              </a:xfrm>
              <a:prstGeom prst="rect">
                <a:avLst/>
              </a:prstGeom>
            </p:spPr>
          </p:pic>
          <p:sp>
            <p:nvSpPr>
              <p:cNvPr id="97" name="Título 1">
                <a:extLst>
                  <a:ext uri="{FF2B5EF4-FFF2-40B4-BE49-F238E27FC236}">
                    <a16:creationId xmlns:a16="http://schemas.microsoft.com/office/drawing/2014/main" id="{B44297D4-304E-4066-9056-4BF474A1E6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01588" y="4973694"/>
                <a:ext cx="510934" cy="68610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4</a:t>
                </a:r>
              </a:p>
            </p:txBody>
          </p:sp>
        </p:grpSp>
      </p:grp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57F7924D-1E4A-4232-902F-A38498FF71A1}"/>
              </a:ext>
            </a:extLst>
          </p:cNvPr>
          <p:cNvGrpSpPr/>
          <p:nvPr/>
        </p:nvGrpSpPr>
        <p:grpSpPr>
          <a:xfrm>
            <a:off x="5202766" y="4976397"/>
            <a:ext cx="1961487" cy="1656245"/>
            <a:chOff x="4288428" y="5100922"/>
            <a:chExt cx="1961487" cy="1656245"/>
          </a:xfrm>
        </p:grpSpPr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id="{ADCD4664-4358-47E6-8A72-58365F0C7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28003" y="6002362"/>
              <a:ext cx="337731" cy="700411"/>
            </a:xfrm>
            <a:prstGeom prst="rect">
              <a:avLst/>
            </a:prstGeom>
          </p:spPr>
        </p:pic>
        <p:grpSp>
          <p:nvGrpSpPr>
            <p:cNvPr id="99" name="Grupo 98">
              <a:extLst>
                <a:ext uri="{FF2B5EF4-FFF2-40B4-BE49-F238E27FC236}">
                  <a16:creationId xmlns:a16="http://schemas.microsoft.com/office/drawing/2014/main" id="{48A4FD61-A1A6-482D-B0DA-17B889FBA447}"/>
                </a:ext>
              </a:extLst>
            </p:cNvPr>
            <p:cNvGrpSpPr/>
            <p:nvPr/>
          </p:nvGrpSpPr>
          <p:grpSpPr>
            <a:xfrm>
              <a:off x="4288428" y="5100922"/>
              <a:ext cx="1961487" cy="1656245"/>
              <a:chOff x="4236599" y="5208952"/>
              <a:chExt cx="1961487" cy="1656245"/>
            </a:xfrm>
          </p:grpSpPr>
          <p:cxnSp>
            <p:nvCxnSpPr>
              <p:cNvPr id="66" name="Conector recto de flecha 65">
                <a:extLst>
                  <a:ext uri="{FF2B5EF4-FFF2-40B4-BE49-F238E27FC236}">
                    <a16:creationId xmlns:a16="http://schemas.microsoft.com/office/drawing/2014/main" id="{F8B77EB1-9AFA-46E0-96F0-8FF700D6D8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73053" y="5208952"/>
                <a:ext cx="464965" cy="1003669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245E47FF-6DE3-4591-A37F-25F9C85D987B}"/>
                  </a:ext>
                </a:extLst>
              </p:cNvPr>
              <p:cNvGrpSpPr/>
              <p:nvPr/>
            </p:nvGrpSpPr>
            <p:grpSpPr>
              <a:xfrm>
                <a:off x="4236599" y="6049208"/>
                <a:ext cx="799380" cy="815989"/>
                <a:chOff x="4489240" y="6001388"/>
                <a:chExt cx="799380" cy="815989"/>
              </a:xfrm>
            </p:grpSpPr>
            <p:pic>
              <p:nvPicPr>
                <p:cNvPr id="70" name="Imagen 69">
                  <a:extLst>
                    <a:ext uri="{FF2B5EF4-FFF2-40B4-BE49-F238E27FC236}">
                      <a16:creationId xmlns:a16="http://schemas.microsoft.com/office/drawing/2014/main" id="{E0C3E45A-DEEA-4065-A53D-6DBEABD77B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489240" y="6001388"/>
                  <a:ext cx="337731" cy="700411"/>
                </a:xfrm>
                <a:prstGeom prst="rect">
                  <a:avLst/>
                </a:prstGeom>
              </p:spPr>
            </p:pic>
            <p:sp>
              <p:nvSpPr>
                <p:cNvPr id="72" name="Título 1">
                  <a:extLst>
                    <a:ext uri="{FF2B5EF4-FFF2-40B4-BE49-F238E27FC236}">
                      <a16:creationId xmlns:a16="http://schemas.microsoft.com/office/drawing/2014/main" id="{FEE769F6-3784-4A3F-83D0-17CCB7C0F53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76671" y="6096899"/>
                  <a:ext cx="611949" cy="7204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 fontScale="90000" lnSpcReduction="10000"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3600" kern="1200">
                      <a:solidFill>
                        <a:schemeClr val="accent1">
                          <a:lumMod val="75000"/>
                        </a:schemeClr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algn="ctr"/>
                  <a:r>
                    <a:rPr lang="es-ES" sz="4800" dirty="0">
                      <a:solidFill>
                        <a:srgbClr val="8F0392"/>
                      </a:solidFill>
                      <a:latin typeface="Bebas Neue" panose="020B0606020202050201" pitchFamily="34" charset="0"/>
                    </a:rPr>
                    <a:t>+</a:t>
                  </a:r>
                </a:p>
              </p:txBody>
            </p:sp>
          </p:grpSp>
          <p:pic>
            <p:nvPicPr>
              <p:cNvPr id="78" name="Imagen 77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1155664">
                <a:off x="5777382" y="5882257"/>
                <a:ext cx="420704" cy="913988"/>
              </a:xfrm>
              <a:prstGeom prst="rect">
                <a:avLst/>
              </a:prstGeom>
            </p:spPr>
          </p:pic>
          <p:sp>
            <p:nvSpPr>
              <p:cNvPr id="80" name="Título 1"/>
              <p:cNvSpPr txBox="1">
                <a:spLocks/>
              </p:cNvSpPr>
              <p:nvPr/>
            </p:nvSpPr>
            <p:spPr>
              <a:xfrm>
                <a:off x="5386225" y="6084955"/>
                <a:ext cx="510934" cy="68610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4</a:t>
                </a:r>
              </a:p>
            </p:txBody>
          </p:sp>
          <p:sp>
            <p:nvSpPr>
              <p:cNvPr id="98" name="Título 1">
                <a:extLst>
                  <a:ext uri="{FF2B5EF4-FFF2-40B4-BE49-F238E27FC236}">
                    <a16:creationId xmlns:a16="http://schemas.microsoft.com/office/drawing/2014/main" id="{07C3AC89-72D0-4695-A35E-A7A52C6DFE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4099" y="6128069"/>
                <a:ext cx="611949" cy="72047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ES" sz="4800" dirty="0">
                    <a:solidFill>
                      <a:srgbClr val="8F0392"/>
                    </a:solidFill>
                    <a:latin typeface="Bebas Neue" panose="020B0606020202050201" pitchFamily="34" charset="0"/>
                  </a:rPr>
                  <a:t>+</a:t>
                </a:r>
              </a:p>
            </p:txBody>
          </p:sp>
        </p:grp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C7822C39-3E8A-4EC2-B728-54490A66B085}"/>
              </a:ext>
            </a:extLst>
          </p:cNvPr>
          <p:cNvGrpSpPr/>
          <p:nvPr/>
        </p:nvGrpSpPr>
        <p:grpSpPr>
          <a:xfrm>
            <a:off x="901531" y="2271395"/>
            <a:ext cx="2963950" cy="1100478"/>
            <a:chOff x="1058891" y="2035729"/>
            <a:chExt cx="2963950" cy="1100478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3D34B815-6EAB-4F84-81C9-96BC949753E7}"/>
                </a:ext>
              </a:extLst>
            </p:cNvPr>
            <p:cNvGrpSpPr/>
            <p:nvPr/>
          </p:nvGrpSpPr>
          <p:grpSpPr>
            <a:xfrm>
              <a:off x="1058891" y="2035729"/>
              <a:ext cx="2963950" cy="1100478"/>
              <a:chOff x="1058891" y="2035729"/>
              <a:chExt cx="2963950" cy="1100478"/>
            </a:xfrm>
          </p:grpSpPr>
          <p:grpSp>
            <p:nvGrpSpPr>
              <p:cNvPr id="101" name="Grupo 100">
                <a:extLst>
                  <a:ext uri="{FF2B5EF4-FFF2-40B4-BE49-F238E27FC236}">
                    <a16:creationId xmlns:a16="http://schemas.microsoft.com/office/drawing/2014/main" id="{1671072A-0E52-488F-AC27-9BEE1BBAD306}"/>
                  </a:ext>
                </a:extLst>
              </p:cNvPr>
              <p:cNvGrpSpPr/>
              <p:nvPr/>
            </p:nvGrpSpPr>
            <p:grpSpPr>
              <a:xfrm>
                <a:off x="1058891" y="2035729"/>
                <a:ext cx="2963950" cy="1100478"/>
                <a:chOff x="4288428" y="5849964"/>
                <a:chExt cx="2963950" cy="1100478"/>
              </a:xfrm>
            </p:grpSpPr>
            <p:pic>
              <p:nvPicPr>
                <p:cNvPr id="106" name="Imagen 105">
                  <a:extLst>
                    <a:ext uri="{FF2B5EF4-FFF2-40B4-BE49-F238E27FC236}">
                      <a16:creationId xmlns:a16="http://schemas.microsoft.com/office/drawing/2014/main" id="{60ACF403-D82D-40A2-B8DF-4D4EAE2C1A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853465" y="5952258"/>
                  <a:ext cx="337731" cy="700411"/>
                </a:xfrm>
                <a:prstGeom prst="rect">
                  <a:avLst/>
                </a:prstGeom>
              </p:spPr>
            </p:pic>
            <p:grpSp>
              <p:nvGrpSpPr>
                <p:cNvPr id="107" name="Grupo 106">
                  <a:extLst>
                    <a:ext uri="{FF2B5EF4-FFF2-40B4-BE49-F238E27FC236}">
                      <a16:creationId xmlns:a16="http://schemas.microsoft.com/office/drawing/2014/main" id="{EC68E3F7-32D4-45B8-BA18-6B8BA790F96C}"/>
                    </a:ext>
                  </a:extLst>
                </p:cNvPr>
                <p:cNvGrpSpPr/>
                <p:nvPr/>
              </p:nvGrpSpPr>
              <p:grpSpPr>
                <a:xfrm>
                  <a:off x="4288428" y="5849964"/>
                  <a:ext cx="2963950" cy="1100478"/>
                  <a:chOff x="4236599" y="5957994"/>
                  <a:chExt cx="2963950" cy="1100478"/>
                </a:xfrm>
              </p:grpSpPr>
              <p:cxnSp>
                <p:nvCxnSpPr>
                  <p:cNvPr id="108" name="Conector recto de flecha 107">
                    <a:extLst>
                      <a:ext uri="{FF2B5EF4-FFF2-40B4-BE49-F238E27FC236}">
                        <a16:creationId xmlns:a16="http://schemas.microsoft.com/office/drawing/2014/main" id="{65D77643-41EA-46C0-B7F8-4A089F533C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67334" y="6747551"/>
                    <a:ext cx="833215" cy="310921"/>
                  </a:xfrm>
                  <a:prstGeom prst="straightConnector1">
                    <a:avLst/>
                  </a:prstGeom>
                  <a:ln w="508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9" name="Grupo 108">
                    <a:extLst>
                      <a:ext uri="{FF2B5EF4-FFF2-40B4-BE49-F238E27FC236}">
                        <a16:creationId xmlns:a16="http://schemas.microsoft.com/office/drawing/2014/main" id="{8A052D4D-64E1-46CA-91E8-9E39B42F030A}"/>
                      </a:ext>
                    </a:extLst>
                  </p:cNvPr>
                  <p:cNvGrpSpPr/>
                  <p:nvPr/>
                </p:nvGrpSpPr>
                <p:grpSpPr>
                  <a:xfrm>
                    <a:off x="4236599" y="6049208"/>
                    <a:ext cx="799380" cy="815989"/>
                    <a:chOff x="4489240" y="6001388"/>
                    <a:chExt cx="799380" cy="815989"/>
                  </a:xfrm>
                </p:grpSpPr>
                <p:pic>
                  <p:nvPicPr>
                    <p:cNvPr id="113" name="Imagen 112">
                      <a:extLst>
                        <a:ext uri="{FF2B5EF4-FFF2-40B4-BE49-F238E27FC236}">
                          <a16:creationId xmlns:a16="http://schemas.microsoft.com/office/drawing/2014/main" id="{23C63B23-E9E7-4FD8-9759-FF44F591428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4489240" y="6001388"/>
                      <a:ext cx="337731" cy="70041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4" name="Título 1">
                      <a:extLst>
                        <a:ext uri="{FF2B5EF4-FFF2-40B4-BE49-F238E27FC236}">
                          <a16:creationId xmlns:a16="http://schemas.microsoft.com/office/drawing/2014/main" id="{FEC0E08E-BF36-43FD-B2D2-9C79834C8C5E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4676671" y="6096899"/>
                      <a:ext cx="611949" cy="720478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t">
                      <a:normAutofit fontScale="90000" lnSpcReduction="10000"/>
                    </a:bodyPr>
                    <a:lstStyle>
                      <a:lvl1pPr algn="l" defTabSz="457200" rtl="0" eaLnBrk="1" latinLnBrk="0" hangingPunct="1">
                        <a:spcBef>
                          <a:spcPct val="0"/>
                        </a:spcBef>
                        <a:buNone/>
                        <a:defRPr sz="36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  <a:lvl2pPr eaLnBrk="1" hangingPunct="1">
                        <a:defRPr>
                          <a:solidFill>
                            <a:schemeClr val="tx2"/>
                          </a:solidFill>
                        </a:defRPr>
                      </a:lvl2pPr>
                      <a:lvl3pPr eaLnBrk="1" hangingPunct="1">
                        <a:defRPr>
                          <a:solidFill>
                            <a:schemeClr val="tx2"/>
                          </a:solidFill>
                        </a:defRPr>
                      </a:lvl3pPr>
                      <a:lvl4pPr eaLnBrk="1" hangingPunct="1">
                        <a:defRPr>
                          <a:solidFill>
                            <a:schemeClr val="tx2"/>
                          </a:solidFill>
                        </a:defRPr>
                      </a:lvl4pPr>
                      <a:lvl5pPr eaLnBrk="1" hangingPunct="1">
                        <a:defRPr>
                          <a:solidFill>
                            <a:schemeClr val="tx2"/>
                          </a:solidFill>
                        </a:defRPr>
                      </a:lvl5pPr>
                      <a:lvl6pPr eaLnBrk="1" hangingPunct="1">
                        <a:defRPr>
                          <a:solidFill>
                            <a:schemeClr val="tx2"/>
                          </a:solidFill>
                        </a:defRPr>
                      </a:lvl6pPr>
                      <a:lvl7pPr eaLnBrk="1" hangingPunct="1">
                        <a:defRPr>
                          <a:solidFill>
                            <a:schemeClr val="tx2"/>
                          </a:solidFill>
                        </a:defRPr>
                      </a:lvl7pPr>
                      <a:lvl8pPr eaLnBrk="1" hangingPunct="1">
                        <a:defRPr>
                          <a:solidFill>
                            <a:schemeClr val="tx2"/>
                          </a:solidFill>
                        </a:defRPr>
                      </a:lvl8pPr>
                      <a:lvl9pPr eaLnBrk="1" hangingPunct="1">
                        <a:defRPr>
                          <a:solidFill>
                            <a:schemeClr val="tx2"/>
                          </a:solidFill>
                        </a:defRPr>
                      </a:lvl9pPr>
                    </a:lstStyle>
                    <a:p>
                      <a:pPr algn="ctr"/>
                      <a:r>
                        <a:rPr lang="es-ES" sz="4800" dirty="0">
                          <a:solidFill>
                            <a:srgbClr val="8F0392"/>
                          </a:solidFill>
                          <a:latin typeface="Bebas Neue" panose="020B0606020202050201" pitchFamily="34" charset="0"/>
                        </a:rPr>
                        <a:t>+</a:t>
                      </a:r>
                    </a:p>
                  </p:txBody>
                </p:sp>
              </p:grpSp>
              <p:pic>
                <p:nvPicPr>
                  <p:cNvPr id="110" name="Imagen 109">
                    <a:extLst>
                      <a:ext uri="{FF2B5EF4-FFF2-40B4-BE49-F238E27FC236}">
                        <a16:creationId xmlns:a16="http://schemas.microsoft.com/office/drawing/2014/main" id="{BD51B93C-117E-44CF-B7FB-D537B1084C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rot="21155664">
                    <a:off x="5906757" y="5957994"/>
                    <a:ext cx="420704" cy="913988"/>
                  </a:xfrm>
                  <a:prstGeom prst="rect">
                    <a:avLst/>
                  </a:prstGeom>
                </p:spPr>
              </p:pic>
              <p:sp>
                <p:nvSpPr>
                  <p:cNvPr id="111" name="Título 1">
                    <a:extLst>
                      <a:ext uri="{FF2B5EF4-FFF2-40B4-BE49-F238E27FC236}">
                        <a16:creationId xmlns:a16="http://schemas.microsoft.com/office/drawing/2014/main" id="{BA923F49-DD4C-4954-AFAD-29F676C36E5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386225" y="6084955"/>
                    <a:ext cx="510934" cy="68610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t">
                    <a:normAutofit fontScale="90000" lnSpcReduction="10000"/>
                  </a:bodyPr>
                  <a:lstStyle>
                    <a:lvl1pPr algn="l" defTabSz="457200" rtl="0" eaLnBrk="1" latinLnBrk="0" hangingPunct="1">
                      <a:spcBef>
                        <a:spcPct val="0"/>
                      </a:spcBef>
                      <a:buNone/>
                      <a:defRPr sz="3600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eaLnBrk="1" hangingPunct="1">
                      <a:defRPr>
                        <a:solidFill>
                          <a:schemeClr val="tx2"/>
                        </a:solidFill>
                      </a:defRPr>
                    </a:lvl2pPr>
                    <a:lvl3pPr eaLnBrk="1" hangingPunct="1">
                      <a:defRPr>
                        <a:solidFill>
                          <a:schemeClr val="tx2"/>
                        </a:solidFill>
                      </a:defRPr>
                    </a:lvl3pPr>
                    <a:lvl4pPr eaLnBrk="1" hangingPunct="1">
                      <a:defRPr>
                        <a:solidFill>
                          <a:schemeClr val="tx2"/>
                        </a:solidFill>
                      </a:defRPr>
                    </a:lvl4pPr>
                    <a:lvl5pPr eaLnBrk="1" hangingPunct="1">
                      <a:defRPr>
                        <a:solidFill>
                          <a:schemeClr val="tx2"/>
                        </a:solidFill>
                      </a:defRPr>
                    </a:lvl5pPr>
                    <a:lvl6pPr eaLnBrk="1" hangingPunct="1">
                      <a:defRPr>
                        <a:solidFill>
                          <a:schemeClr val="tx2"/>
                        </a:solidFill>
                      </a:defRPr>
                    </a:lvl6pPr>
                    <a:lvl7pPr eaLnBrk="1" hangingPunct="1">
                      <a:defRPr>
                        <a:solidFill>
                          <a:schemeClr val="tx2"/>
                        </a:solidFill>
                      </a:defRPr>
                    </a:lvl7pPr>
                    <a:lvl8pPr eaLnBrk="1" hangingPunct="1">
                      <a:defRPr>
                        <a:solidFill>
                          <a:schemeClr val="tx2"/>
                        </a:solidFill>
                      </a:defRPr>
                    </a:lvl8pPr>
                    <a:lvl9pPr eaLnBrk="1" hangingPunct="1">
                      <a:defRPr>
                        <a:solidFill>
                          <a:schemeClr val="tx2"/>
                        </a:solidFill>
                      </a:defRPr>
                    </a:lvl9pPr>
                  </a:lstStyle>
                  <a:p>
                    <a:pPr algn="ctr"/>
                    <a:endParaRPr lang="es-ES" sz="4800" dirty="0">
                      <a:solidFill>
                        <a:srgbClr val="8F0392"/>
                      </a:solidFill>
                      <a:latin typeface="Bebas Neue" panose="020B0606020202050201" pitchFamily="34" charset="0"/>
                    </a:endParaRPr>
                  </a:p>
                </p:txBody>
              </p:sp>
              <p:sp>
                <p:nvSpPr>
                  <p:cNvPr id="112" name="Título 1">
                    <a:extLst>
                      <a:ext uri="{FF2B5EF4-FFF2-40B4-BE49-F238E27FC236}">
                        <a16:creationId xmlns:a16="http://schemas.microsoft.com/office/drawing/2014/main" id="{EF6BAFAA-68B8-4FBF-8B8E-CE1F1A14356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928695" y="6177663"/>
                    <a:ext cx="611949" cy="72047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t">
                    <a:normAutofit fontScale="90000" lnSpcReduction="10000"/>
                  </a:bodyPr>
                  <a:lstStyle>
                    <a:lvl1pPr algn="l" defTabSz="457200" rtl="0" eaLnBrk="1" latinLnBrk="0" hangingPunct="1">
                      <a:spcBef>
                        <a:spcPct val="0"/>
                      </a:spcBef>
                      <a:buNone/>
                      <a:defRPr sz="3600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eaLnBrk="1" hangingPunct="1">
                      <a:defRPr>
                        <a:solidFill>
                          <a:schemeClr val="tx2"/>
                        </a:solidFill>
                      </a:defRPr>
                    </a:lvl2pPr>
                    <a:lvl3pPr eaLnBrk="1" hangingPunct="1">
                      <a:defRPr>
                        <a:solidFill>
                          <a:schemeClr val="tx2"/>
                        </a:solidFill>
                      </a:defRPr>
                    </a:lvl3pPr>
                    <a:lvl4pPr eaLnBrk="1" hangingPunct="1">
                      <a:defRPr>
                        <a:solidFill>
                          <a:schemeClr val="tx2"/>
                        </a:solidFill>
                      </a:defRPr>
                    </a:lvl4pPr>
                    <a:lvl5pPr eaLnBrk="1" hangingPunct="1">
                      <a:defRPr>
                        <a:solidFill>
                          <a:schemeClr val="tx2"/>
                        </a:solidFill>
                      </a:defRPr>
                    </a:lvl5pPr>
                    <a:lvl6pPr eaLnBrk="1" hangingPunct="1">
                      <a:defRPr>
                        <a:solidFill>
                          <a:schemeClr val="tx2"/>
                        </a:solidFill>
                      </a:defRPr>
                    </a:lvl6pPr>
                    <a:lvl7pPr eaLnBrk="1" hangingPunct="1">
                      <a:defRPr>
                        <a:solidFill>
                          <a:schemeClr val="tx2"/>
                        </a:solidFill>
                      </a:defRPr>
                    </a:lvl7pPr>
                    <a:lvl8pPr eaLnBrk="1" hangingPunct="1">
                      <a:defRPr>
                        <a:solidFill>
                          <a:schemeClr val="tx2"/>
                        </a:solidFill>
                      </a:defRPr>
                    </a:lvl8pPr>
                    <a:lvl9pPr eaLnBrk="1" hangingPunct="1">
                      <a:defRPr>
                        <a:solidFill>
                          <a:schemeClr val="tx2"/>
                        </a:solidFill>
                      </a:defRPr>
                    </a:lvl9pPr>
                  </a:lstStyle>
                  <a:p>
                    <a:pPr algn="ctr"/>
                    <a:r>
                      <a:rPr lang="es-ES" sz="4800" dirty="0">
                        <a:solidFill>
                          <a:srgbClr val="8F0392"/>
                        </a:solidFill>
                        <a:latin typeface="Bebas Neue" panose="020B0606020202050201" pitchFamily="34" charset="0"/>
                      </a:rPr>
                      <a:t>+</a:t>
                    </a:r>
                  </a:p>
                </p:txBody>
              </p:sp>
            </p:grpSp>
          </p:grpSp>
          <p:pic>
            <p:nvPicPr>
              <p:cNvPr id="115" name="Imagen 114">
                <a:extLst>
                  <a:ext uri="{FF2B5EF4-FFF2-40B4-BE49-F238E27FC236}">
                    <a16:creationId xmlns:a16="http://schemas.microsoft.com/office/drawing/2014/main" id="{324A9126-D6C6-434C-9DAC-78E6BA6CC3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8156" y="2142779"/>
                <a:ext cx="529236" cy="695551"/>
              </a:xfrm>
              <a:prstGeom prst="rect">
                <a:avLst/>
              </a:prstGeom>
            </p:spPr>
          </p:pic>
        </p:grpSp>
        <p:sp>
          <p:nvSpPr>
            <p:cNvPr id="116" name="Título 1">
              <a:extLst>
                <a:ext uri="{FF2B5EF4-FFF2-40B4-BE49-F238E27FC236}">
                  <a16:creationId xmlns:a16="http://schemas.microsoft.com/office/drawing/2014/main" id="{C3B2E689-535F-4811-A39E-661B8C13DAAB}"/>
                </a:ext>
              </a:extLst>
            </p:cNvPr>
            <p:cNvSpPr txBox="1">
              <a:spLocks/>
            </p:cNvSpPr>
            <p:nvPr/>
          </p:nvSpPr>
          <p:spPr>
            <a:xfrm>
              <a:off x="2414011" y="2289120"/>
              <a:ext cx="611949" cy="72047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00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s-ES" sz="4800" dirty="0">
                  <a:solidFill>
                    <a:srgbClr val="8F0392"/>
                  </a:solidFill>
                  <a:latin typeface="Bebas Neue" panose="020B0606020202050201" pitchFamily="34" charset="0"/>
                </a:rPr>
                <a:t>+</a:t>
              </a: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C2E57127-6312-4493-8EA8-CE3BB6136042}"/>
              </a:ext>
            </a:extLst>
          </p:cNvPr>
          <p:cNvGrpSpPr/>
          <p:nvPr/>
        </p:nvGrpSpPr>
        <p:grpSpPr>
          <a:xfrm>
            <a:off x="989592" y="1187252"/>
            <a:ext cx="3134828" cy="1750056"/>
            <a:chOff x="1087957" y="1098373"/>
            <a:chExt cx="3134828" cy="1750056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92E689EB-6150-4CB9-8721-6F55857E6316}"/>
                </a:ext>
              </a:extLst>
            </p:cNvPr>
            <p:cNvGrpSpPr/>
            <p:nvPr/>
          </p:nvGrpSpPr>
          <p:grpSpPr>
            <a:xfrm>
              <a:off x="1087957" y="1098373"/>
              <a:ext cx="3134828" cy="1750056"/>
              <a:chOff x="1087957" y="1098373"/>
              <a:chExt cx="3134828" cy="1750056"/>
            </a:xfrm>
          </p:grpSpPr>
          <p:cxnSp>
            <p:nvCxnSpPr>
              <p:cNvPr id="119" name="Conector recto de flecha 118">
                <a:extLst>
                  <a:ext uri="{FF2B5EF4-FFF2-40B4-BE49-F238E27FC236}">
                    <a16:creationId xmlns:a16="http://schemas.microsoft.com/office/drawing/2014/main" id="{32BAA53F-C16D-449F-985F-5521F04E9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5911" y="1920354"/>
                <a:ext cx="816874" cy="928075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F25BBDA5-5E63-4A8B-B9BC-982BFE2B0980}"/>
                  </a:ext>
                </a:extLst>
              </p:cNvPr>
              <p:cNvGrpSpPr/>
              <p:nvPr/>
            </p:nvGrpSpPr>
            <p:grpSpPr>
              <a:xfrm>
                <a:off x="1087957" y="1098373"/>
                <a:ext cx="2462792" cy="843675"/>
                <a:chOff x="1087957" y="1098373"/>
                <a:chExt cx="2462792" cy="843675"/>
              </a:xfrm>
            </p:grpSpPr>
            <p:grpSp>
              <p:nvGrpSpPr>
                <p:cNvPr id="118" name="Grupo 117">
                  <a:extLst>
                    <a:ext uri="{FF2B5EF4-FFF2-40B4-BE49-F238E27FC236}">
                      <a16:creationId xmlns:a16="http://schemas.microsoft.com/office/drawing/2014/main" id="{80BD4798-4D56-41D3-8B23-88C33E315CA4}"/>
                    </a:ext>
                  </a:extLst>
                </p:cNvPr>
                <p:cNvGrpSpPr/>
                <p:nvPr/>
              </p:nvGrpSpPr>
              <p:grpSpPr>
                <a:xfrm>
                  <a:off x="1087957" y="1098373"/>
                  <a:ext cx="2462792" cy="843675"/>
                  <a:chOff x="1357291" y="5815002"/>
                  <a:chExt cx="2462792" cy="954684"/>
                </a:xfrm>
              </p:grpSpPr>
              <p:pic>
                <p:nvPicPr>
                  <p:cNvPr id="120" name="Imagen 119">
                    <a:extLst>
                      <a:ext uri="{FF2B5EF4-FFF2-40B4-BE49-F238E27FC236}">
                        <a16:creationId xmlns:a16="http://schemas.microsoft.com/office/drawing/2014/main" id="{6B471261-60E4-4E62-976C-5943928F6C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rot="21155664">
                    <a:off x="3399379" y="5815002"/>
                    <a:ext cx="420704" cy="913988"/>
                  </a:xfrm>
                  <a:prstGeom prst="rect">
                    <a:avLst/>
                  </a:prstGeom>
                </p:spPr>
              </p:pic>
              <p:sp>
                <p:nvSpPr>
                  <p:cNvPr id="121" name="Título 1">
                    <a:extLst>
                      <a:ext uri="{FF2B5EF4-FFF2-40B4-BE49-F238E27FC236}">
                        <a16:creationId xmlns:a16="http://schemas.microsoft.com/office/drawing/2014/main" id="{85EC5E8A-CF02-40B7-8FD8-834C9A00E68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770448" y="6039174"/>
                    <a:ext cx="611949" cy="72047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t">
                    <a:normAutofit fontScale="82500" lnSpcReduction="20000"/>
                  </a:bodyPr>
                  <a:lstStyle>
                    <a:lvl1pPr algn="l" defTabSz="457200" rtl="0" eaLnBrk="1" latinLnBrk="0" hangingPunct="1">
                      <a:spcBef>
                        <a:spcPct val="0"/>
                      </a:spcBef>
                      <a:buNone/>
                      <a:defRPr sz="3600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eaLnBrk="1" hangingPunct="1">
                      <a:defRPr>
                        <a:solidFill>
                          <a:schemeClr val="tx2"/>
                        </a:solidFill>
                      </a:defRPr>
                    </a:lvl2pPr>
                    <a:lvl3pPr eaLnBrk="1" hangingPunct="1">
                      <a:defRPr>
                        <a:solidFill>
                          <a:schemeClr val="tx2"/>
                        </a:solidFill>
                      </a:defRPr>
                    </a:lvl3pPr>
                    <a:lvl4pPr eaLnBrk="1" hangingPunct="1">
                      <a:defRPr>
                        <a:solidFill>
                          <a:schemeClr val="tx2"/>
                        </a:solidFill>
                      </a:defRPr>
                    </a:lvl4pPr>
                    <a:lvl5pPr eaLnBrk="1" hangingPunct="1">
                      <a:defRPr>
                        <a:solidFill>
                          <a:schemeClr val="tx2"/>
                        </a:solidFill>
                      </a:defRPr>
                    </a:lvl5pPr>
                    <a:lvl6pPr eaLnBrk="1" hangingPunct="1">
                      <a:defRPr>
                        <a:solidFill>
                          <a:schemeClr val="tx2"/>
                        </a:solidFill>
                      </a:defRPr>
                    </a:lvl6pPr>
                    <a:lvl7pPr eaLnBrk="1" hangingPunct="1">
                      <a:defRPr>
                        <a:solidFill>
                          <a:schemeClr val="tx2"/>
                        </a:solidFill>
                      </a:defRPr>
                    </a:lvl7pPr>
                    <a:lvl8pPr eaLnBrk="1" hangingPunct="1">
                      <a:defRPr>
                        <a:solidFill>
                          <a:schemeClr val="tx2"/>
                        </a:solidFill>
                      </a:defRPr>
                    </a:lvl8pPr>
                    <a:lvl9pPr eaLnBrk="1" hangingPunct="1">
                      <a:defRPr>
                        <a:solidFill>
                          <a:schemeClr val="tx2"/>
                        </a:solidFill>
                      </a:defRPr>
                    </a:lvl9pPr>
                  </a:lstStyle>
                  <a:p>
                    <a:pPr algn="ctr"/>
                    <a:endParaRPr lang="es-ES" sz="4800" dirty="0">
                      <a:solidFill>
                        <a:srgbClr val="8F0392"/>
                      </a:solidFill>
                      <a:latin typeface="Bebas Neue" panose="020B0606020202050201" pitchFamily="34" charset="0"/>
                    </a:endParaRPr>
                  </a:p>
                </p:txBody>
              </p:sp>
              <p:sp>
                <p:nvSpPr>
                  <p:cNvPr id="122" name="Título 1">
                    <a:extLst>
                      <a:ext uri="{FF2B5EF4-FFF2-40B4-BE49-F238E27FC236}">
                        <a16:creationId xmlns:a16="http://schemas.microsoft.com/office/drawing/2014/main" id="{02AD7F83-6751-4964-86BA-807AD2305C6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773255" y="6049208"/>
                    <a:ext cx="611949" cy="72047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t">
                    <a:normAutofit fontScale="90000" lnSpcReduction="20000"/>
                  </a:bodyPr>
                  <a:lstStyle>
                    <a:lvl1pPr algn="l" defTabSz="457200" rtl="0" eaLnBrk="1" latinLnBrk="0" hangingPunct="1">
                      <a:spcBef>
                        <a:spcPct val="0"/>
                      </a:spcBef>
                      <a:buNone/>
                      <a:defRPr sz="3600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eaLnBrk="1" hangingPunct="1">
                      <a:defRPr>
                        <a:solidFill>
                          <a:schemeClr val="tx2"/>
                        </a:solidFill>
                      </a:defRPr>
                    </a:lvl2pPr>
                    <a:lvl3pPr eaLnBrk="1" hangingPunct="1">
                      <a:defRPr>
                        <a:solidFill>
                          <a:schemeClr val="tx2"/>
                        </a:solidFill>
                      </a:defRPr>
                    </a:lvl3pPr>
                    <a:lvl4pPr eaLnBrk="1" hangingPunct="1">
                      <a:defRPr>
                        <a:solidFill>
                          <a:schemeClr val="tx2"/>
                        </a:solidFill>
                      </a:defRPr>
                    </a:lvl4pPr>
                    <a:lvl5pPr eaLnBrk="1" hangingPunct="1">
                      <a:defRPr>
                        <a:solidFill>
                          <a:schemeClr val="tx2"/>
                        </a:solidFill>
                      </a:defRPr>
                    </a:lvl5pPr>
                    <a:lvl6pPr eaLnBrk="1" hangingPunct="1">
                      <a:defRPr>
                        <a:solidFill>
                          <a:schemeClr val="tx2"/>
                        </a:solidFill>
                      </a:defRPr>
                    </a:lvl6pPr>
                    <a:lvl7pPr eaLnBrk="1" hangingPunct="1">
                      <a:defRPr>
                        <a:solidFill>
                          <a:schemeClr val="tx2"/>
                        </a:solidFill>
                      </a:defRPr>
                    </a:lvl7pPr>
                    <a:lvl8pPr eaLnBrk="1" hangingPunct="1">
                      <a:defRPr>
                        <a:solidFill>
                          <a:schemeClr val="tx2"/>
                        </a:solidFill>
                      </a:defRPr>
                    </a:lvl8pPr>
                    <a:lvl9pPr eaLnBrk="1" hangingPunct="1">
                      <a:defRPr>
                        <a:solidFill>
                          <a:schemeClr val="tx2"/>
                        </a:solidFill>
                      </a:defRPr>
                    </a:lvl9pPr>
                  </a:lstStyle>
                  <a:p>
                    <a:pPr algn="ctr"/>
                    <a:r>
                      <a:rPr lang="es-ES" sz="4800" dirty="0">
                        <a:solidFill>
                          <a:srgbClr val="8F0392"/>
                        </a:solidFill>
                        <a:latin typeface="Bebas Neue" panose="020B0606020202050201" pitchFamily="34" charset="0"/>
                      </a:rPr>
                      <a:t>+</a:t>
                    </a:r>
                  </a:p>
                </p:txBody>
              </p:sp>
              <p:pic>
                <p:nvPicPr>
                  <p:cNvPr id="123" name="Imagen 122">
                    <a:extLst>
                      <a:ext uri="{FF2B5EF4-FFF2-40B4-BE49-F238E27FC236}">
                        <a16:creationId xmlns:a16="http://schemas.microsoft.com/office/drawing/2014/main" id="{5D0DDC52-D636-4C99-BE17-7BF601EE77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229419" y="5953796"/>
                    <a:ext cx="529236" cy="695551"/>
                  </a:xfrm>
                  <a:prstGeom prst="rect">
                    <a:avLst/>
                  </a:prstGeom>
                </p:spPr>
              </p:pic>
              <p:pic>
                <p:nvPicPr>
                  <p:cNvPr id="124" name="Imagen 123">
                    <a:extLst>
                      <a:ext uri="{FF2B5EF4-FFF2-40B4-BE49-F238E27FC236}">
                        <a16:creationId xmlns:a16="http://schemas.microsoft.com/office/drawing/2014/main" id="{067DE56E-E34C-4765-8D07-6D6E07387A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357291" y="5972062"/>
                    <a:ext cx="529236" cy="695551"/>
                  </a:xfrm>
                  <a:prstGeom prst="rect">
                    <a:avLst/>
                  </a:prstGeom>
                </p:spPr>
              </p:pic>
              <p:sp>
                <p:nvSpPr>
                  <p:cNvPr id="125" name="Título 1">
                    <a:extLst>
                      <a:ext uri="{FF2B5EF4-FFF2-40B4-BE49-F238E27FC236}">
                        <a16:creationId xmlns:a16="http://schemas.microsoft.com/office/drawing/2014/main" id="{6859ECAF-5AA3-4CD5-962E-E6E1093D78A1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522514" y="6049208"/>
                    <a:ext cx="611949" cy="72047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t">
                    <a:normAutofit fontScale="90000" lnSpcReduction="20000"/>
                  </a:bodyPr>
                  <a:lstStyle>
                    <a:lvl1pPr algn="l" defTabSz="457200" rtl="0" eaLnBrk="1" latinLnBrk="0" hangingPunct="1">
                      <a:spcBef>
                        <a:spcPct val="0"/>
                      </a:spcBef>
                      <a:buNone/>
                      <a:defRPr sz="3600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eaLnBrk="1" hangingPunct="1">
                      <a:defRPr>
                        <a:solidFill>
                          <a:schemeClr val="tx2"/>
                        </a:solidFill>
                      </a:defRPr>
                    </a:lvl2pPr>
                    <a:lvl3pPr eaLnBrk="1" hangingPunct="1">
                      <a:defRPr>
                        <a:solidFill>
                          <a:schemeClr val="tx2"/>
                        </a:solidFill>
                      </a:defRPr>
                    </a:lvl3pPr>
                    <a:lvl4pPr eaLnBrk="1" hangingPunct="1">
                      <a:defRPr>
                        <a:solidFill>
                          <a:schemeClr val="tx2"/>
                        </a:solidFill>
                      </a:defRPr>
                    </a:lvl4pPr>
                    <a:lvl5pPr eaLnBrk="1" hangingPunct="1">
                      <a:defRPr>
                        <a:solidFill>
                          <a:schemeClr val="tx2"/>
                        </a:solidFill>
                      </a:defRPr>
                    </a:lvl5pPr>
                    <a:lvl6pPr eaLnBrk="1" hangingPunct="1">
                      <a:defRPr>
                        <a:solidFill>
                          <a:schemeClr val="tx2"/>
                        </a:solidFill>
                      </a:defRPr>
                    </a:lvl6pPr>
                    <a:lvl7pPr eaLnBrk="1" hangingPunct="1">
                      <a:defRPr>
                        <a:solidFill>
                          <a:schemeClr val="tx2"/>
                        </a:solidFill>
                      </a:defRPr>
                    </a:lvl7pPr>
                    <a:lvl8pPr eaLnBrk="1" hangingPunct="1">
                      <a:defRPr>
                        <a:solidFill>
                          <a:schemeClr val="tx2"/>
                        </a:solidFill>
                      </a:defRPr>
                    </a:lvl8pPr>
                    <a:lvl9pPr eaLnBrk="1" hangingPunct="1">
                      <a:defRPr>
                        <a:solidFill>
                          <a:schemeClr val="tx2"/>
                        </a:solidFill>
                      </a:defRPr>
                    </a:lvl9pPr>
                  </a:lstStyle>
                  <a:p>
                    <a:pPr algn="ctr"/>
                    <a:r>
                      <a:rPr lang="es-ES" sz="4800" dirty="0">
                        <a:solidFill>
                          <a:srgbClr val="8F0392"/>
                        </a:solidFill>
                        <a:latin typeface="Bebas Neue" panose="020B0606020202050201" pitchFamily="34" charset="0"/>
                      </a:rPr>
                      <a:t>+</a:t>
                    </a:r>
                  </a:p>
                </p:txBody>
              </p:sp>
            </p:grpSp>
            <p:pic>
              <p:nvPicPr>
                <p:cNvPr id="126" name="Imagen 125">
                  <a:extLst>
                    <a:ext uri="{FF2B5EF4-FFF2-40B4-BE49-F238E27FC236}">
                      <a16:creationId xmlns:a16="http://schemas.microsoft.com/office/drawing/2014/main" id="{D2A508EC-2573-43F5-B773-BD73D4A8A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661244" y="1180910"/>
                  <a:ext cx="337731" cy="700411"/>
                </a:xfrm>
                <a:prstGeom prst="rect">
                  <a:avLst/>
                </a:prstGeom>
              </p:spPr>
            </p:pic>
          </p:grpSp>
        </p:grpSp>
        <p:sp>
          <p:nvSpPr>
            <p:cNvPr id="127" name="Título 1">
              <a:extLst>
                <a:ext uri="{FF2B5EF4-FFF2-40B4-BE49-F238E27FC236}">
                  <a16:creationId xmlns:a16="http://schemas.microsoft.com/office/drawing/2014/main" id="{4DFBD0F7-BF9F-46F7-ACBF-A1317109EBC4}"/>
                </a:ext>
              </a:extLst>
            </p:cNvPr>
            <p:cNvSpPr txBox="1">
              <a:spLocks/>
            </p:cNvSpPr>
            <p:nvPr/>
          </p:nvSpPr>
          <p:spPr>
            <a:xfrm>
              <a:off x="2784542" y="1269041"/>
              <a:ext cx="611949" cy="72047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00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s-ES" sz="4800" dirty="0">
                  <a:solidFill>
                    <a:srgbClr val="8F0392"/>
                  </a:solidFill>
                  <a:latin typeface="Bebas Neue" panose="020B0606020202050201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28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786" y="5947922"/>
            <a:ext cx="1524001" cy="6755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F4CF10-0498-4750-9F36-847FACADA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386" y="908766"/>
            <a:ext cx="5039156" cy="5039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6070081-4BD6-4861-9EBC-8DB35F4B8D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223526" y="176223"/>
            <a:ext cx="6530875" cy="8725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solidFill>
                  <a:srgbClr val="0070C0"/>
                </a:solidFill>
                <a:latin typeface="Bebas Neue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Los amigos del 10 – en ajedrez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261257" y="1776548"/>
            <a:ext cx="2461499" cy="26256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</a:p>
          <a:p>
            <a:pPr marL="0" indent="0">
              <a:buNone/>
            </a:pPr>
            <a:r>
              <a:rPr lang="es-E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 el primero que captura piezas por valor de 10 puntos, sin pasarse.</a:t>
            </a:r>
          </a:p>
          <a:p>
            <a:pPr marL="0" indent="0">
              <a:buNone/>
            </a:pPr>
            <a:endParaRPr lang="es-ES" sz="2000" dirty="0"/>
          </a:p>
          <a:p>
            <a:pPr lvl="2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1700818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a la derecha 2"/>
          <p:cNvSpPr/>
          <p:nvPr/>
        </p:nvSpPr>
        <p:spPr>
          <a:xfrm>
            <a:off x="5268632" y="2630906"/>
            <a:ext cx="2495234" cy="1425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07224" y="4632590"/>
            <a:ext cx="3073400" cy="409575"/>
          </a:xfrm>
        </p:spPr>
        <p:txBody>
          <a:bodyPr>
            <a:noAutofit/>
          </a:bodyPr>
          <a:lstStyle/>
          <a:p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Bebas Neue" panose="020B0606020202050201" pitchFamily="34" charset="0"/>
              </a:rPr>
              <a:t>DANIEL Y David ESCOBAR DOMÍNGUEZ</a:t>
            </a:r>
            <a:br>
              <a:rPr lang="es-ES" sz="1600" dirty="0"/>
            </a:b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215" y="2699657"/>
            <a:ext cx="2219668" cy="983897"/>
          </a:xfrm>
          <a:prstGeom prst="rect">
            <a:avLst/>
          </a:prstGeom>
        </p:spPr>
      </p:pic>
      <p:sp>
        <p:nvSpPr>
          <p:cNvPr id="4" name="AutoShape 2" descr="Resultado de imagen de club de ajedrez shahmat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874" y="2830870"/>
            <a:ext cx="1365290" cy="13652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8069" y="2566089"/>
            <a:ext cx="2051710" cy="17067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1712" y="3419475"/>
            <a:ext cx="28575" cy="19050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5419981" y="2990775"/>
            <a:ext cx="2427774" cy="6978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400" b="1" dirty="0">
                <a:solidFill>
                  <a:schemeClr val="bg1"/>
                </a:solidFill>
                <a:latin typeface="Bebas Neue" panose="020B0606020202050201" pitchFamily="34" charset="0"/>
              </a:rPr>
              <a:t>+20 años</a:t>
            </a:r>
            <a:endParaRPr lang="es-ES" sz="4800" b="1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07224" y="1852634"/>
            <a:ext cx="4461408" cy="5160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b="1" dirty="0">
                <a:solidFill>
                  <a:srgbClr val="C00000"/>
                </a:solidFill>
                <a:latin typeface="Bebas Neue" panose="020B0606020202050201" pitchFamily="34" charset="0"/>
              </a:rPr>
              <a:t>TITULACIÓN FEDERATIVAS</a:t>
            </a:r>
            <a:endParaRPr lang="es-ES" b="1" dirty="0">
              <a:solidFill>
                <a:srgbClr val="C00000"/>
              </a:solidFill>
              <a:latin typeface="Bebas Neue" panose="020B0606020202050201" pitchFamily="34" charset="0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807224" y="5355526"/>
            <a:ext cx="3444139" cy="4866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b="1" dirty="0">
                <a:solidFill>
                  <a:srgbClr val="C00000"/>
                </a:solidFill>
                <a:latin typeface="Bebas Neue" panose="020B0606020202050201" pitchFamily="34" charset="0"/>
              </a:rPr>
              <a:t>TITULACIÓN ACADEMICAS</a:t>
            </a:r>
            <a:endParaRPr lang="es-ES" b="1" dirty="0">
              <a:solidFill>
                <a:srgbClr val="C00000"/>
              </a:solidFill>
              <a:latin typeface="Bebas Neue" panose="020B0606020202050201" pitchFamily="34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727" y="4241296"/>
            <a:ext cx="1831970" cy="15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clases de informatic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164" y="1032564"/>
            <a:ext cx="2110068" cy="154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3351648" y="105896"/>
            <a:ext cx="4136666" cy="4098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800" dirty="0">
                <a:latin typeface="Bebas Neue" panose="020B0606020202050201" pitchFamily="34" charset="0"/>
              </a:rPr>
              <a:t>HISTORIA</a:t>
            </a:r>
            <a:r>
              <a:rPr lang="es-ES" sz="4400" dirty="0">
                <a:solidFill>
                  <a:schemeClr val="accent2">
                    <a:lumMod val="50000"/>
                  </a:schemeClr>
                </a:solidFill>
                <a:latin typeface="Bebas Neue" panose="020B0606020202050201" pitchFamily="34" charset="0"/>
              </a:rPr>
              <a:t> </a:t>
            </a:r>
            <a:r>
              <a:rPr lang="es-ES" sz="4800" dirty="0">
                <a:latin typeface="Bebas Neue" panose="020B0606020202050201" pitchFamily="34" charset="0"/>
              </a:rPr>
              <a:t>DE AJEDUCA</a:t>
            </a:r>
          </a:p>
        </p:txBody>
      </p:sp>
    </p:spTree>
    <p:extLst>
      <p:ext uri="{BB962C8B-B14F-4D97-AF65-F5344CB8AC3E}">
        <p14:creationId xmlns:p14="http://schemas.microsoft.com/office/powerpoint/2010/main" val="2713672361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615" y="4053503"/>
            <a:ext cx="7770342" cy="872541"/>
          </a:xfrm>
        </p:spPr>
        <p:txBody>
          <a:bodyPr>
            <a:normAutofit/>
          </a:bodyPr>
          <a:lstStyle/>
          <a:p>
            <a:pPr algn="ctr"/>
            <a:r>
              <a:rPr lang="es-ES" sz="4800" dirty="0">
                <a:latin typeface="Bebas Neue" panose="020B0606020202050201" pitchFamily="34" charset="0"/>
              </a:rPr>
              <a:t>Black </a:t>
            </a:r>
            <a:r>
              <a:rPr lang="es-ES" sz="4800" dirty="0" err="1">
                <a:latin typeface="Bebas Neue" panose="020B0606020202050201" pitchFamily="34" charset="0"/>
              </a:rPr>
              <a:t>chess</a:t>
            </a:r>
            <a:endParaRPr lang="es-ES" sz="4800" dirty="0">
              <a:latin typeface="Bebas Neue" panose="020B0606020202050201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786" y="5947922"/>
            <a:ext cx="1524001" cy="6755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F4CF10-0498-4750-9F36-847FACADA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34" y="908766"/>
            <a:ext cx="5039156" cy="5039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C771D23-0745-47C0-8F5A-020640077F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252651" y="94448"/>
            <a:ext cx="4180115" cy="8725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solidFill>
                  <a:srgbClr val="0070C0"/>
                </a:solidFill>
                <a:latin typeface="Bebas Neue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Black </a:t>
            </a:r>
            <a:r>
              <a:rPr lang="es-ES" sz="4800" dirty="0" err="1">
                <a:solidFill>
                  <a:srgbClr val="0070C0"/>
                </a:solidFill>
                <a:latin typeface="Bebas Neue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chess</a:t>
            </a:r>
            <a:r>
              <a:rPr lang="es-ES" sz="4800" dirty="0">
                <a:solidFill>
                  <a:srgbClr val="0070C0"/>
                </a:solidFill>
                <a:latin typeface="Bebas Neue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210600" y="1890263"/>
            <a:ext cx="2610934" cy="2067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</a:p>
          <a:p>
            <a:pPr marL="0" indent="0">
              <a:buNone/>
            </a:pPr>
            <a:r>
              <a:rPr lang="es-E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 el primero que captura piezas por valor de 21 puntos, sin pasarse.</a:t>
            </a:r>
          </a:p>
          <a:p>
            <a:pPr marL="0" indent="0">
              <a:buNone/>
            </a:pPr>
            <a:endParaRPr lang="es-ES" sz="2000" dirty="0"/>
          </a:p>
          <a:p>
            <a:pPr lvl="2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3898000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408922" cy="16469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457" y="6139388"/>
            <a:ext cx="1476375" cy="523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996" y="1971675"/>
            <a:ext cx="962025" cy="16002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139" y="1971675"/>
            <a:ext cx="962025" cy="1600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EE852C-A706-4EFF-B824-0BE545248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404" y="1296637"/>
            <a:ext cx="5292439" cy="36373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FCF36DD-DD60-4F97-9011-CAD16A519F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039586" y="257648"/>
            <a:ext cx="4180115" cy="8725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solidFill>
                  <a:srgbClr val="0070C0"/>
                </a:solidFill>
                <a:latin typeface="Bebas Neue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Cálculo básico</a:t>
            </a:r>
          </a:p>
        </p:txBody>
      </p:sp>
    </p:spTree>
    <p:extLst>
      <p:ext uri="{BB962C8B-B14F-4D97-AF65-F5344CB8AC3E}">
        <p14:creationId xmlns:p14="http://schemas.microsoft.com/office/powerpoint/2010/main" val="512884484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408922" cy="16469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457" y="6139388"/>
            <a:ext cx="1476375" cy="523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996" y="1971675"/>
            <a:ext cx="962025" cy="16002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139" y="1971675"/>
            <a:ext cx="962025" cy="16002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FCF36DD-DD60-4F97-9011-CAD16A519F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039586" y="257648"/>
            <a:ext cx="4180115" cy="8725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solidFill>
                  <a:srgbClr val="0070C0"/>
                </a:solidFill>
                <a:latin typeface="Bebas Neue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Cálculo AVANZADO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2E79DEF-C2F8-4B0F-A3C2-B8B8ED7EAA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412"/>
          <a:stretch/>
        </p:blipFill>
        <p:spPr>
          <a:xfrm>
            <a:off x="3039586" y="1433972"/>
            <a:ext cx="4270285" cy="164468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A294698-BBBE-49A1-B0D7-036A3314B4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73" b="23877"/>
          <a:stretch/>
        </p:blipFill>
        <p:spPr>
          <a:xfrm>
            <a:off x="3058636" y="2995915"/>
            <a:ext cx="4274199" cy="172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3278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4994" y="316841"/>
            <a:ext cx="7739170" cy="872541"/>
          </a:xfrm>
        </p:spPr>
        <p:txBody>
          <a:bodyPr>
            <a:normAutofit/>
          </a:bodyPr>
          <a:lstStyle/>
          <a:p>
            <a:pPr algn="ctr"/>
            <a:r>
              <a:rPr lang="es-ES" sz="4800" dirty="0">
                <a:solidFill>
                  <a:srgbClr val="0070C0"/>
                </a:solidFill>
                <a:latin typeface="Bebas Neue" panose="020B0606020202050201" pitchFamily="34" charset="0"/>
              </a:rPr>
              <a:t>Ejercicios DE memoria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786" y="5947922"/>
            <a:ext cx="1524001" cy="675533"/>
          </a:xfrm>
          <a:prstGeom prst="rect">
            <a:avLst/>
          </a:prstGeom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3162650" y="1001294"/>
            <a:ext cx="4889242" cy="367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Subitización</a:t>
            </a:r>
            <a:endParaRPr lang="es-ES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000" dirty="0"/>
          </a:p>
          <a:p>
            <a:pPr lvl="2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4468A0-A89F-48AC-9355-FEC8E9C25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30" y="1395429"/>
            <a:ext cx="4314825" cy="43148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6A8EC77-3E09-4A97-A501-FB0449A7A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350" y="1453839"/>
            <a:ext cx="4198007" cy="419800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E1D9549-E3AE-4D7B-93F3-CCFFFF1B3D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87A3D2-2EFF-4ADC-8135-B2875BF6B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655" y="1453839"/>
            <a:ext cx="4151616" cy="41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06969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69" y="6064480"/>
            <a:ext cx="1524001" cy="675533"/>
          </a:xfrm>
          <a:prstGeom prst="rect">
            <a:avLst/>
          </a:prstGeom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305838" y="2255945"/>
            <a:ext cx="2816185" cy="2511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¿Cuántas piezas hay de….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s-E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Caballos blancos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s-E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Alfiles negros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s-E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peones blancos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s-E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Torres negras</a:t>
            </a:r>
          </a:p>
          <a:p>
            <a:pPr marL="0" indent="0">
              <a:buNone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s-ES" sz="2000" dirty="0"/>
          </a:p>
          <a:p>
            <a:pPr lvl="2"/>
            <a:endParaRPr lang="es-ES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A4909C-17F2-4963-B9BB-F067815D02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DB9D48C-97ED-436E-85DC-1A46900EF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3278" r="3207" b="3113"/>
          <a:stretch/>
        </p:blipFill>
        <p:spPr>
          <a:xfrm>
            <a:off x="3490452" y="1413528"/>
            <a:ext cx="5122606" cy="5164253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940110" y="283521"/>
            <a:ext cx="6113417" cy="8725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solidFill>
                  <a:srgbClr val="0070C0"/>
                </a:solidFill>
              </a:rPr>
              <a:t>Atención y concentración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161488" y="1039799"/>
            <a:ext cx="3670663" cy="367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Estimación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000" dirty="0"/>
          </a:p>
          <a:p>
            <a:pPr lvl="2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4017991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FF3C64-56C6-458A-A6D7-C130F700F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811" y="698394"/>
            <a:ext cx="5396715" cy="53967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736" y="5967289"/>
            <a:ext cx="1524001" cy="6755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932" y="4015370"/>
            <a:ext cx="438412" cy="43841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976" y="2381175"/>
            <a:ext cx="438412" cy="4384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976" y="4007205"/>
            <a:ext cx="202024" cy="20202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499" y="4012098"/>
            <a:ext cx="349023" cy="428625"/>
          </a:xfrm>
          <a:prstGeom prst="rect">
            <a:avLst/>
          </a:prstGeom>
        </p:spPr>
      </p:pic>
      <p:sp>
        <p:nvSpPr>
          <p:cNvPr id="14" name="Flecha: a la derecha 13"/>
          <p:cNvSpPr/>
          <p:nvPr/>
        </p:nvSpPr>
        <p:spPr>
          <a:xfrm>
            <a:off x="3765755" y="2546052"/>
            <a:ext cx="1110177" cy="177483"/>
          </a:xfrm>
          <a:prstGeom prst="rightArrow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/>
          <p:cNvSpPr/>
          <p:nvPr/>
        </p:nvSpPr>
        <p:spPr>
          <a:xfrm rot="16200000">
            <a:off x="4591149" y="3283458"/>
            <a:ext cx="1044701" cy="175529"/>
          </a:xfrm>
          <a:prstGeom prst="rightArrow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758928" y="190647"/>
            <a:ext cx="5110831" cy="8725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solidFill>
                  <a:srgbClr val="0070C0"/>
                </a:solidFill>
              </a:rPr>
              <a:t>jaques</a:t>
            </a: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127540" y="1885732"/>
            <a:ext cx="2272691" cy="1867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</a:p>
          <a:p>
            <a:pPr marL="0" indent="0">
              <a:buNone/>
            </a:pPr>
            <a:r>
              <a:rPr lang="es-E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¿Cuántos jaques puedes hacer con la Torre blanca? </a:t>
            </a:r>
          </a:p>
          <a:p>
            <a:pPr marL="0" indent="0">
              <a:buNone/>
            </a:pPr>
            <a:endParaRPr lang="es-ES" sz="2000" dirty="0"/>
          </a:p>
          <a:p>
            <a:pPr lvl="2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09039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07" y="6065368"/>
            <a:ext cx="1524001" cy="6755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A4909C-17F2-4963-B9BB-F067815D02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0A3E1B3-B7B3-42CD-BB2A-D437B930C81C}"/>
              </a:ext>
            </a:extLst>
          </p:cNvPr>
          <p:cNvGrpSpPr/>
          <p:nvPr/>
        </p:nvGrpSpPr>
        <p:grpSpPr>
          <a:xfrm>
            <a:off x="2821534" y="790766"/>
            <a:ext cx="5369265" cy="5159775"/>
            <a:chOff x="2732516" y="1053616"/>
            <a:chExt cx="4612383" cy="461238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F8E4281-90B5-47A7-A5E2-BC59D29F5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2516" y="1053616"/>
              <a:ext cx="4612383" cy="4612383"/>
            </a:xfrm>
            <a:prstGeom prst="rect">
              <a:avLst/>
            </a:prstGeom>
          </p:spPr>
        </p:pic>
        <p:sp>
          <p:nvSpPr>
            <p:cNvPr id="11" name="Marcador de contenido 2">
              <a:extLst>
                <a:ext uri="{FF2B5EF4-FFF2-40B4-BE49-F238E27FC236}">
                  <a16:creationId xmlns:a16="http://schemas.microsoft.com/office/drawing/2014/main" id="{F7BC0CFF-7AF1-44C2-9395-97F2A3870F72}"/>
                </a:ext>
              </a:extLst>
            </p:cNvPr>
            <p:cNvSpPr txBox="1">
              <a:spLocks/>
            </p:cNvSpPr>
            <p:nvPr/>
          </p:nvSpPr>
          <p:spPr>
            <a:xfrm>
              <a:off x="2987202" y="1981512"/>
              <a:ext cx="808510" cy="5271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52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</a:t>
              </a:r>
              <a:endParaRPr lang="es-ES" sz="15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Marcador de contenido 2">
              <a:extLst>
                <a:ext uri="{FF2B5EF4-FFF2-40B4-BE49-F238E27FC236}">
                  <a16:creationId xmlns:a16="http://schemas.microsoft.com/office/drawing/2014/main" id="{2EE785CA-716B-46FD-8722-08BC5F5C2FAB}"/>
                </a:ext>
              </a:extLst>
            </p:cNvPr>
            <p:cNvSpPr txBox="1">
              <a:spLocks/>
            </p:cNvSpPr>
            <p:nvPr/>
          </p:nvSpPr>
          <p:spPr>
            <a:xfrm>
              <a:off x="5809317" y="1517763"/>
              <a:ext cx="808510" cy="5271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52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</a:t>
              </a:r>
              <a:endParaRPr lang="es-ES" sz="15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Marcador de contenido 2">
              <a:extLst>
                <a:ext uri="{FF2B5EF4-FFF2-40B4-BE49-F238E27FC236}">
                  <a16:creationId xmlns:a16="http://schemas.microsoft.com/office/drawing/2014/main" id="{C0E5D5E8-65E6-4EE9-A944-28102D26E849}"/>
                </a:ext>
              </a:extLst>
            </p:cNvPr>
            <p:cNvSpPr txBox="1">
              <a:spLocks/>
            </p:cNvSpPr>
            <p:nvPr/>
          </p:nvSpPr>
          <p:spPr>
            <a:xfrm>
              <a:off x="5344891" y="1910865"/>
              <a:ext cx="808510" cy="5271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3500" b="1" dirty="0">
                  <a:solidFill>
                    <a:schemeClr val="accent4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  <p:sp>
          <p:nvSpPr>
            <p:cNvPr id="15" name="Marcador de contenido 2">
              <a:extLst>
                <a:ext uri="{FF2B5EF4-FFF2-40B4-BE49-F238E27FC236}">
                  <a16:creationId xmlns:a16="http://schemas.microsoft.com/office/drawing/2014/main" id="{8BED8B4D-6546-4F42-A9DC-EF4D80BA3B84}"/>
                </a:ext>
              </a:extLst>
            </p:cNvPr>
            <p:cNvSpPr txBox="1">
              <a:spLocks/>
            </p:cNvSpPr>
            <p:nvPr/>
          </p:nvSpPr>
          <p:spPr>
            <a:xfrm>
              <a:off x="4879829" y="3818880"/>
              <a:ext cx="808510" cy="5271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3500" b="1" dirty="0">
                  <a:solidFill>
                    <a:schemeClr val="accent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  <p:sp>
          <p:nvSpPr>
            <p:cNvPr id="16" name="Marcador de contenido 2">
              <a:extLst>
                <a:ext uri="{FF2B5EF4-FFF2-40B4-BE49-F238E27FC236}">
                  <a16:creationId xmlns:a16="http://schemas.microsoft.com/office/drawing/2014/main" id="{0C7C805E-3E67-4097-BD0A-A390B922C4C9}"/>
                </a:ext>
              </a:extLst>
            </p:cNvPr>
            <p:cNvSpPr txBox="1">
              <a:spLocks/>
            </p:cNvSpPr>
            <p:nvPr/>
          </p:nvSpPr>
          <p:spPr>
            <a:xfrm>
              <a:off x="4357113" y="2783394"/>
              <a:ext cx="808510" cy="5271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40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</a:t>
              </a:r>
              <a:endParaRPr lang="es-ES" sz="4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Marcador de contenido 2">
              <a:extLst>
                <a:ext uri="{FF2B5EF4-FFF2-40B4-BE49-F238E27FC236}">
                  <a16:creationId xmlns:a16="http://schemas.microsoft.com/office/drawing/2014/main" id="{9558BA01-E68D-48C6-9D89-2D56B6F0EE4F}"/>
                </a:ext>
              </a:extLst>
            </p:cNvPr>
            <p:cNvSpPr txBox="1">
              <a:spLocks/>
            </p:cNvSpPr>
            <p:nvPr/>
          </p:nvSpPr>
          <p:spPr>
            <a:xfrm>
              <a:off x="3893048" y="3879049"/>
              <a:ext cx="808510" cy="5271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52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</a:t>
              </a:r>
              <a:endParaRPr lang="es-ES" sz="15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Marcador de contenido 2">
              <a:extLst>
                <a:ext uri="{FF2B5EF4-FFF2-40B4-BE49-F238E27FC236}">
                  <a16:creationId xmlns:a16="http://schemas.microsoft.com/office/drawing/2014/main" id="{512A05A8-73A8-4E38-A87C-A59C12965A4A}"/>
                </a:ext>
              </a:extLst>
            </p:cNvPr>
            <p:cNvSpPr txBox="1">
              <a:spLocks/>
            </p:cNvSpPr>
            <p:nvPr/>
          </p:nvSpPr>
          <p:spPr>
            <a:xfrm>
              <a:off x="5839966" y="3395824"/>
              <a:ext cx="808510" cy="5271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52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</a:t>
              </a:r>
              <a:endParaRPr lang="es-ES" sz="15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9" name="Título 1"/>
          <p:cNvSpPr txBox="1">
            <a:spLocks/>
          </p:cNvSpPr>
          <p:nvPr/>
        </p:nvSpPr>
        <p:spPr>
          <a:xfrm>
            <a:off x="2821534" y="186950"/>
            <a:ext cx="5110831" cy="8725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solidFill>
                  <a:srgbClr val="0070C0"/>
                </a:solidFill>
              </a:rPr>
              <a:t>Adivina adivinanza</a:t>
            </a:r>
          </a:p>
        </p:txBody>
      </p:sp>
      <p:sp>
        <p:nvSpPr>
          <p:cNvPr id="20" name="Marcador de contenido 2"/>
          <p:cNvSpPr txBox="1">
            <a:spLocks/>
          </p:cNvSpPr>
          <p:nvPr/>
        </p:nvSpPr>
        <p:spPr>
          <a:xfrm>
            <a:off x="210600" y="1890263"/>
            <a:ext cx="2610934" cy="2407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</a:p>
          <a:p>
            <a:pPr marL="0" indent="0">
              <a:buNone/>
            </a:pPr>
            <a:r>
              <a:rPr lang="es-E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pieza es cada letra? </a:t>
            </a:r>
          </a:p>
          <a:p>
            <a:pPr marL="0" indent="0">
              <a:buNone/>
            </a:pPr>
            <a:r>
              <a:rPr lang="es-E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Ayuda: la casilla “f7” y “e3”son atacadas por 3 piezas </a:t>
            </a:r>
          </a:p>
          <a:p>
            <a:pPr marL="0" indent="0">
              <a:buNone/>
            </a:pPr>
            <a:endParaRPr lang="es-ES" sz="2000" dirty="0"/>
          </a:p>
          <a:p>
            <a:pPr lvl="2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5887261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07" y="6065368"/>
            <a:ext cx="1524001" cy="6755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A4909C-17F2-4963-B9BB-F067815D02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950992" y="316841"/>
            <a:ext cx="6518366" cy="8725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solidFill>
                  <a:srgbClr val="0070C0"/>
                </a:solidFill>
              </a:rPr>
              <a:t>Adivina adivinanza - solución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7E209B-6722-4603-A7D8-BCE7CD1AE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343" y="1064091"/>
            <a:ext cx="5093818" cy="5093818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2E878E6-287D-4A59-A4EA-AE545A4C5985}"/>
              </a:ext>
            </a:extLst>
          </p:cNvPr>
          <p:cNvSpPr txBox="1">
            <a:spLocks/>
          </p:cNvSpPr>
          <p:nvPr/>
        </p:nvSpPr>
        <p:spPr>
          <a:xfrm>
            <a:off x="4898429" y="4080854"/>
            <a:ext cx="941185" cy="58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5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366D3353-134D-42C0-9459-693FD468088A}"/>
              </a:ext>
            </a:extLst>
          </p:cNvPr>
          <p:cNvSpPr txBox="1">
            <a:spLocks/>
          </p:cNvSpPr>
          <p:nvPr/>
        </p:nvSpPr>
        <p:spPr>
          <a:xfrm>
            <a:off x="5369021" y="1994428"/>
            <a:ext cx="941185" cy="589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5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E9B05B5-80F3-4C5C-B7C9-905A27B6053E}"/>
              </a:ext>
            </a:extLst>
          </p:cNvPr>
          <p:cNvSpPr/>
          <p:nvPr/>
        </p:nvSpPr>
        <p:spPr>
          <a:xfrm flipV="1">
            <a:off x="3691847" y="2191223"/>
            <a:ext cx="1824050" cy="266841"/>
          </a:xfrm>
          <a:prstGeom prst="rightArrow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D6C4F340-F0BE-4C37-995E-40B01D079E91}"/>
              </a:ext>
            </a:extLst>
          </p:cNvPr>
          <p:cNvSpPr/>
          <p:nvPr/>
        </p:nvSpPr>
        <p:spPr>
          <a:xfrm rot="19460777">
            <a:off x="5003064" y="2718919"/>
            <a:ext cx="731912" cy="246309"/>
          </a:xfrm>
          <a:prstGeom prst="rightArrow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E2DDE934-3751-4D7B-9BB3-620951D8C39E}"/>
              </a:ext>
            </a:extLst>
          </p:cNvPr>
          <p:cNvSpPr/>
          <p:nvPr/>
        </p:nvSpPr>
        <p:spPr>
          <a:xfrm rot="8709540">
            <a:off x="5960957" y="1985486"/>
            <a:ext cx="358582" cy="260035"/>
          </a:xfrm>
          <a:prstGeom prst="rightArrow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3EC4D415-3EC8-4CE9-8AD4-3FE8B49166AC}"/>
              </a:ext>
            </a:extLst>
          </p:cNvPr>
          <p:cNvSpPr/>
          <p:nvPr/>
        </p:nvSpPr>
        <p:spPr>
          <a:xfrm rot="2814560">
            <a:off x="3258844" y="3293909"/>
            <a:ext cx="2253197" cy="268278"/>
          </a:xfrm>
          <a:prstGeom prst="rightArrow">
            <a:avLst/>
          </a:prstGeom>
          <a:solidFill>
            <a:srgbClr val="5C7A18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67242066-F140-4E6B-AB87-20CDCEFF9340}"/>
              </a:ext>
            </a:extLst>
          </p:cNvPr>
          <p:cNvSpPr/>
          <p:nvPr/>
        </p:nvSpPr>
        <p:spPr>
          <a:xfrm>
            <a:off x="4607915" y="4306297"/>
            <a:ext cx="603182" cy="26570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48FCEED4-590C-4692-B495-4E8046C925ED}"/>
              </a:ext>
            </a:extLst>
          </p:cNvPr>
          <p:cNvSpPr/>
          <p:nvPr/>
        </p:nvSpPr>
        <p:spPr>
          <a:xfrm rot="8913363">
            <a:off x="5482413" y="3967744"/>
            <a:ext cx="742900" cy="26860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2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870" y="5958348"/>
            <a:ext cx="1524001" cy="675533"/>
          </a:xfrm>
          <a:prstGeom prst="rect">
            <a:avLst/>
          </a:prstGeom>
        </p:spPr>
      </p:pic>
      <p:sp>
        <p:nvSpPr>
          <p:cNvPr id="4" name="AutoShape 2" descr="Resultado de imagen de club de ajedrez shahmat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712" y="3419475"/>
            <a:ext cx="28575" cy="190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652" y="3722930"/>
            <a:ext cx="2541638" cy="1760514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4096870" y="359535"/>
            <a:ext cx="1824207" cy="540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400" dirty="0">
                <a:solidFill>
                  <a:schemeClr val="accent2">
                    <a:lumMod val="50000"/>
                  </a:schemeClr>
                </a:solidFill>
                <a:latin typeface="Bebas Neue" panose="020B0606020202050201" pitchFamily="34" charset="0"/>
              </a:rPr>
              <a:t>infantil</a:t>
            </a:r>
            <a:endParaRPr lang="es-ES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45" y="1374556"/>
            <a:ext cx="7581249" cy="2044919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151506" y="4063070"/>
            <a:ext cx="1824207" cy="540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2216067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870" y="5958348"/>
            <a:ext cx="1524001" cy="675533"/>
          </a:xfrm>
          <a:prstGeom prst="rect">
            <a:avLst/>
          </a:prstGeom>
        </p:spPr>
      </p:pic>
      <p:sp>
        <p:nvSpPr>
          <p:cNvPr id="4" name="AutoShape 2" descr="Resultado de imagen de club de ajedrez shahmat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712" y="3419475"/>
            <a:ext cx="28575" cy="1905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4166408" y="594852"/>
            <a:ext cx="2309892" cy="684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400" dirty="0">
                <a:solidFill>
                  <a:schemeClr val="accent2">
                    <a:lumMod val="50000"/>
                  </a:schemeClr>
                </a:solidFill>
                <a:latin typeface="Bebas Neue" panose="020B0606020202050201" pitchFamily="34" charset="0"/>
              </a:rPr>
              <a:t>6 NIVELES</a:t>
            </a:r>
            <a:endParaRPr lang="es-ES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87" y="2030425"/>
            <a:ext cx="8908791" cy="24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5922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57306" y="249107"/>
            <a:ext cx="5754847" cy="617538"/>
          </a:xfrm>
        </p:spPr>
        <p:txBody>
          <a:bodyPr>
            <a:noAutofit/>
          </a:bodyPr>
          <a:lstStyle/>
          <a:p>
            <a:r>
              <a:rPr lang="es-ES" sz="4000" dirty="0">
                <a:latin typeface="Bebas Neue" panose="020B0606020202050201" pitchFamily="34" charset="0"/>
              </a:rPr>
              <a:t>AJEDUCA  ESTA RECOMENDADO POR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89592471"/>
              </p:ext>
            </p:extLst>
          </p:nvPr>
        </p:nvGraphicFramePr>
        <p:xfrm>
          <a:off x="-321988" y="1258904"/>
          <a:ext cx="11026252" cy="258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375" y="6092479"/>
            <a:ext cx="1496841" cy="663494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68968" y="4310635"/>
            <a:ext cx="8789437" cy="477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 indent="0" algn="ctr">
              <a:spcBef>
                <a:spcPts val="0"/>
              </a:spcBef>
              <a:buNone/>
            </a:pPr>
            <a:r>
              <a:rPr lang="es-ES" sz="2800" dirty="0">
                <a:solidFill>
                  <a:schemeClr val="accent1"/>
                </a:solidFill>
                <a:latin typeface="Bebas Neue" panose="020B0606020202050201" pitchFamily="34" charset="0"/>
                <a:ea typeface="+mj-ea"/>
                <a:cs typeface="+mj-cs"/>
              </a:rPr>
              <a:t>ADAPTADO A LA Proposición sobre implantación de la práctica del Ajedrez en las Escuelas</a:t>
            </a:r>
            <a:r>
              <a:rPr lang="es-ES" sz="2800" dirty="0">
                <a:solidFill>
                  <a:srgbClr val="0070C0"/>
                </a:solidFill>
                <a:latin typeface="Bebas Neue" panose="020B0606020202050201" pitchFamily="34" charset="0"/>
                <a:ea typeface="+mj-ea"/>
                <a:cs typeface="+mj-cs"/>
              </a:rPr>
              <a:t> 2012-2015</a:t>
            </a:r>
            <a:endParaRPr lang="es-ES" sz="2800" dirty="0">
              <a:solidFill>
                <a:srgbClr val="0070C0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0857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1900892" y="84621"/>
            <a:ext cx="6912769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800" dirty="0">
                <a:solidFill>
                  <a:srgbClr val="5C7A18"/>
                </a:solidFill>
              </a:rPr>
              <a:t>Nuevas tecnologías </a:t>
            </a:r>
          </a:p>
          <a:p>
            <a:endParaRPr lang="es-ES" sz="15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386" y="5403413"/>
            <a:ext cx="2075275" cy="1454587"/>
          </a:xfrm>
          <a:prstGeom prst="rect">
            <a:avLst/>
          </a:prstGeom>
        </p:spPr>
      </p:pic>
      <p:pic>
        <p:nvPicPr>
          <p:cNvPr id="3" name="Imagen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171" y="808948"/>
            <a:ext cx="4849380" cy="480029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872599" y="1107235"/>
            <a:ext cx="2400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Grande y pequeño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54673" y="2036160"/>
            <a:ext cx="2643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Redondo o cuadrado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843809" y="3250103"/>
            <a:ext cx="2786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Puzzles con piezas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872599" y="3941144"/>
            <a:ext cx="2598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Series con el valor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786869" y="4490854"/>
            <a:ext cx="2572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Cartas de ajedrez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854673" y="2606195"/>
            <a:ext cx="2625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Izquierda y derecha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217176" y="1532234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211D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Minipartidas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91633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1802069" y="302735"/>
            <a:ext cx="6912769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400" dirty="0">
                <a:solidFill>
                  <a:srgbClr val="5C7A18"/>
                </a:solidFill>
              </a:rPr>
              <a:t>MURALES </a:t>
            </a:r>
          </a:p>
          <a:p>
            <a:endParaRPr lang="es-ES" sz="15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069" y="1068000"/>
            <a:ext cx="7173784" cy="54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30878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1802069" y="302735"/>
            <a:ext cx="6912769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400" dirty="0">
                <a:solidFill>
                  <a:srgbClr val="5C7A18"/>
                </a:solidFill>
              </a:rPr>
              <a:t>SOLUCIONARIO</a:t>
            </a:r>
          </a:p>
          <a:p>
            <a:endParaRPr lang="es-ES" sz="15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868" y="1382855"/>
            <a:ext cx="8731193" cy="45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04021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152650" y="4525891"/>
            <a:ext cx="5060950" cy="20526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800" b="1" dirty="0">
                <a:solidFill>
                  <a:srgbClr val="5C7A1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www.ajeduca.es</a:t>
            </a:r>
          </a:p>
          <a:p>
            <a:pPr marL="0" indent="0" algn="ctr">
              <a:buNone/>
            </a:pPr>
            <a:r>
              <a:rPr lang="es-ES" sz="2800" b="1" dirty="0">
                <a:solidFill>
                  <a:srgbClr val="5C7A1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ajeduca@ajeduca.es</a:t>
            </a:r>
          </a:p>
          <a:p>
            <a:pPr marL="0" indent="0" algn="ctr">
              <a:buNone/>
            </a:pPr>
            <a:r>
              <a:rPr lang="es-ES" sz="2800" b="1" dirty="0">
                <a:solidFill>
                  <a:srgbClr val="5C7A1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699 35 93 32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194" y="465995"/>
            <a:ext cx="4070466" cy="1804284"/>
          </a:xfrm>
          <a:prstGeom prst="rect">
            <a:avLst/>
          </a:prstGeom>
        </p:spPr>
      </p:pic>
      <p:sp>
        <p:nvSpPr>
          <p:cNvPr id="4" name="AutoShape 2" descr="Resultado de imagen de logo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Resultado de imagen de logo facebo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924" y="4745184"/>
            <a:ext cx="807026" cy="8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canal de youtub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6946" y="4646470"/>
            <a:ext cx="1822873" cy="9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919" y="2510235"/>
            <a:ext cx="3462823" cy="18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9033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678616118"/>
              </p:ext>
            </p:extLst>
          </p:nvPr>
        </p:nvGraphicFramePr>
        <p:xfrm>
          <a:off x="1817458" y="1981537"/>
          <a:ext cx="6912210" cy="350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ubtítulo 3"/>
          <p:cNvSpPr txBox="1">
            <a:spLocks/>
          </p:cNvSpPr>
          <p:nvPr/>
        </p:nvSpPr>
        <p:spPr>
          <a:xfrm>
            <a:off x="3750974" y="5486401"/>
            <a:ext cx="3045178" cy="1336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ES" sz="9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+17% </a:t>
            </a:r>
            <a:endParaRPr lang="es-ES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>
          <a:xfrm>
            <a:off x="4213472" y="3461223"/>
            <a:ext cx="2120183" cy="13219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3" charset="2"/>
              <a:buNone/>
            </a:pPr>
            <a:endParaRPr lang="es-ES" sz="2400" b="1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Font typeface="Wingdings 3" charset="2"/>
              <a:buNone/>
            </a:pP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</a:t>
            </a:r>
          </a:p>
          <a:p>
            <a:pPr marL="0" indent="0" algn="ctr">
              <a:spcBef>
                <a:spcPts val="0"/>
              </a:spcBef>
              <a:buFont typeface="Wingdings 3" charset="2"/>
              <a:buNone/>
            </a:pP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Académicos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900" y="327149"/>
            <a:ext cx="2427755" cy="1076133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488219" y="1375879"/>
            <a:ext cx="2666530" cy="616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>
                <a:latin typeface="Bebas Neue" panose="020B0606020202050201" pitchFamily="34" charset="0"/>
              </a:rPr>
              <a:t>mejora</a:t>
            </a:r>
          </a:p>
        </p:txBody>
      </p:sp>
      <p:pic>
        <p:nvPicPr>
          <p:cNvPr id="1026" name="Picture 2" descr="Resultado de imagen de matematic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80" y="3886201"/>
            <a:ext cx="2041070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lectur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354" y="3592285"/>
            <a:ext cx="2042627" cy="15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6868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9361" y="2806090"/>
            <a:ext cx="7795647" cy="2417913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Bebas Neue" panose="020B0606020202050201" pitchFamily="34" charset="0"/>
              </a:rPr>
              <a:t>El ajedrez es muy difícil </a:t>
            </a:r>
            <a:br>
              <a:rPr lang="es-ES" sz="4000" dirty="0">
                <a:solidFill>
                  <a:schemeClr val="bg1"/>
                </a:solidFill>
                <a:latin typeface="Bebas Neue" panose="020B0606020202050201" pitchFamily="34" charset="0"/>
              </a:rPr>
            </a:br>
            <a:r>
              <a:rPr lang="es-ES" sz="4000" dirty="0">
                <a:solidFill>
                  <a:schemeClr val="bg1"/>
                </a:solidFill>
                <a:latin typeface="Bebas Neue" panose="020B0606020202050201" pitchFamily="34" charset="0"/>
              </a:rPr>
              <a:t>no se sienten preparados</a:t>
            </a:r>
            <a:br>
              <a:rPr lang="es-ES" sz="4000" dirty="0">
                <a:solidFill>
                  <a:schemeClr val="bg1"/>
                </a:solidFill>
                <a:latin typeface="Bebas Neue" panose="020B0606020202050201" pitchFamily="34" charset="0"/>
              </a:rPr>
            </a:br>
            <a:r>
              <a:rPr lang="es-ES" sz="4000" dirty="0">
                <a:solidFill>
                  <a:schemeClr val="bg1"/>
                </a:solidFill>
                <a:latin typeface="Bebas Neue" panose="020B0606020202050201" pitchFamily="34" charset="0"/>
              </a:rPr>
              <a:t>falta de recursos</a:t>
            </a:r>
            <a:br>
              <a:rPr lang="es-ES" sz="4000" dirty="0">
                <a:solidFill>
                  <a:schemeClr val="bg1"/>
                </a:solidFill>
                <a:latin typeface="Bebas Neue" panose="020B0606020202050201" pitchFamily="34" charset="0"/>
              </a:rPr>
            </a:br>
            <a:r>
              <a:rPr lang="es-ES" sz="4000" dirty="0">
                <a:solidFill>
                  <a:schemeClr val="bg1"/>
                </a:solidFill>
                <a:latin typeface="Bebas Neue" panose="020B0606020202050201" pitchFamily="34" charset="0"/>
              </a:rPr>
              <a:t>¿me ganarán mis alumnos?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64701" y="285737"/>
            <a:ext cx="7436498" cy="70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800" dirty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0"/>
              </a:rPr>
              <a:t>TEMORES DE LOS PROFESORES</a:t>
            </a:r>
          </a:p>
        </p:txBody>
      </p:sp>
      <p:pic>
        <p:nvPicPr>
          <p:cNvPr id="1026" name="Picture 2" descr="Resultado de imagen de PROFESOR PREOCUPADO INFANTI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87" y="1377761"/>
            <a:ext cx="3105429" cy="332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183" y="5749695"/>
            <a:ext cx="1524001" cy="6755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6932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/>
          </p:nvPr>
        </p:nvGraphicFramePr>
        <p:xfrm>
          <a:off x="1794161" y="103276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794161" y="254411"/>
            <a:ext cx="7636693" cy="6978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800" dirty="0">
                <a:solidFill>
                  <a:srgbClr val="698C1C"/>
                </a:solidFill>
                <a:latin typeface="Bebas Neue" panose="020B0606020202050201" pitchFamily="34" charset="0"/>
              </a:rPr>
              <a:t>Evolutivo PARA ENSEÑAR A PENSAR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047" y="4550243"/>
            <a:ext cx="2164267" cy="959339"/>
          </a:xfrm>
          <a:prstGeom prst="rect">
            <a:avLst/>
          </a:prstGeom>
        </p:spPr>
      </p:pic>
      <p:cxnSp>
        <p:nvCxnSpPr>
          <p:cNvPr id="3" name="Conector recto de flecha 2"/>
          <p:cNvCxnSpPr/>
          <p:nvPr/>
        </p:nvCxnSpPr>
        <p:spPr>
          <a:xfrm flipV="1">
            <a:off x="2022968" y="1839053"/>
            <a:ext cx="7315200" cy="2728686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>
            <a:cxnSpLocks/>
          </p:cNvCxnSpPr>
          <p:nvPr/>
        </p:nvCxnSpPr>
        <p:spPr>
          <a:xfrm>
            <a:off x="4336507" y="4648200"/>
            <a:ext cx="0" cy="1544336"/>
          </a:xfrm>
          <a:prstGeom prst="line">
            <a:avLst/>
          </a:prstGeom>
          <a:ln w="1174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 rot="20543759">
            <a:off x="3984479" y="2753856"/>
            <a:ext cx="1464091" cy="6978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400" dirty="0">
                <a:solidFill>
                  <a:srgbClr val="698C1C"/>
                </a:solidFill>
                <a:latin typeface="Bebas Neue" panose="020B0606020202050201" pitchFamily="34" charset="0"/>
              </a:rPr>
              <a:t>real</a:t>
            </a:r>
            <a:endParaRPr lang="es-ES" sz="4800" dirty="0">
              <a:solidFill>
                <a:srgbClr val="698C1C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8555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292795" y="100763"/>
            <a:ext cx="6912769" cy="702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400" dirty="0">
                <a:solidFill>
                  <a:srgbClr val="5C7A18"/>
                </a:solidFill>
              </a:rPr>
              <a:t>Prácticas muy visuales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8" name="Imagen 7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90" y="910084"/>
            <a:ext cx="4339904" cy="24411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294" y="2510723"/>
            <a:ext cx="4374232" cy="24605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736" y="5967289"/>
            <a:ext cx="1524001" cy="675533"/>
          </a:xfrm>
          <a:prstGeom prst="rect">
            <a:avLst/>
          </a:prstGeom>
        </p:spPr>
      </p:pic>
      <p:pic>
        <p:nvPicPr>
          <p:cNvPr id="12" name="Picture 2" descr="Imagen relacionada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09" y="5707743"/>
            <a:ext cx="1019629" cy="101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AC694C4-7DBD-4169-B96D-BF557F88995B}"/>
              </a:ext>
            </a:extLst>
          </p:cNvPr>
          <p:cNvSpPr txBox="1">
            <a:spLocks/>
          </p:cNvSpPr>
          <p:nvPr/>
        </p:nvSpPr>
        <p:spPr>
          <a:xfrm>
            <a:off x="4119025" y="4971229"/>
            <a:ext cx="6912769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400" dirty="0">
                <a:solidFill>
                  <a:srgbClr val="5C7A18"/>
                </a:solidFill>
              </a:rPr>
              <a:t>Juegos psicomotrices</a:t>
            </a:r>
          </a:p>
        </p:txBody>
      </p:sp>
    </p:spTree>
    <p:extLst>
      <p:ext uri="{BB962C8B-B14F-4D97-AF65-F5344CB8AC3E}">
        <p14:creationId xmlns:p14="http://schemas.microsoft.com/office/powerpoint/2010/main" val="142029378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2121026" y="471232"/>
            <a:ext cx="6912769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200" dirty="0">
                <a:solidFill>
                  <a:srgbClr val="5C7A18"/>
                </a:solidFill>
              </a:rPr>
              <a:t>Trabajos Cooperativos</a:t>
            </a:r>
          </a:p>
          <a:p>
            <a:r>
              <a:rPr lang="es-ES" sz="15200" dirty="0">
                <a:solidFill>
                  <a:srgbClr val="5C7A18"/>
                </a:solidFill>
              </a:rPr>
              <a:t>Resolución de Problemas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118" y="1888496"/>
            <a:ext cx="5914584" cy="33269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936" y="5790008"/>
            <a:ext cx="1524001" cy="67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1067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4877</TotalTime>
  <Words>424</Words>
  <Application>Microsoft Office PowerPoint</Application>
  <PresentationFormat>Panorámica</PresentationFormat>
  <Paragraphs>156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54" baseType="lpstr">
      <vt:lpstr>Wingdings 3</vt:lpstr>
      <vt:lpstr>Trebuchet MS</vt:lpstr>
      <vt:lpstr>Calibri Light</vt:lpstr>
      <vt:lpstr>Verdana</vt:lpstr>
      <vt:lpstr>Arial</vt:lpstr>
      <vt:lpstr>Calibri</vt:lpstr>
      <vt:lpstr>Bebas Neue</vt:lpstr>
      <vt:lpstr>Gotham Rounded Book</vt:lpstr>
      <vt:lpstr>Wingdings 2</vt:lpstr>
      <vt:lpstr>HDOfficeLightV0</vt:lpstr>
      <vt:lpstr>Faceta</vt:lpstr>
      <vt:lpstr>Presentación de PowerPoint</vt:lpstr>
      <vt:lpstr>Presentación de PowerPoint</vt:lpstr>
      <vt:lpstr>DANIEL Y David ESCOBAR DOMÍNGUEZ </vt:lpstr>
      <vt:lpstr>AJEDUCA  ESTA RECOMENDADO POR</vt:lpstr>
      <vt:lpstr>Presentación de PowerPoint</vt:lpstr>
      <vt:lpstr>El ajedrez es muy difícil  no se sienten preparados falta de recursos ¿me ganarán mis alumnos?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rey</vt:lpstr>
      <vt:lpstr>La barrera azul</vt:lpstr>
      <vt:lpstr>peón</vt:lpstr>
      <vt:lpstr>torre</vt:lpstr>
      <vt:lpstr>LaberintoS</vt:lpstr>
      <vt:lpstr>alfil</vt:lpstr>
      <vt:lpstr>dama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caballo</vt:lpstr>
      <vt:lpstr>Presentación de PowerPoint</vt:lpstr>
      <vt:lpstr>Presentación de PowerPoint</vt:lpstr>
      <vt:lpstr>Presentación de PowerPoint</vt:lpstr>
      <vt:lpstr>Presentación de PowerPoint</vt:lpstr>
      <vt:lpstr>Black chess</vt:lpstr>
      <vt:lpstr>Presentación de PowerPoint</vt:lpstr>
      <vt:lpstr>Presentación de PowerPoint</vt:lpstr>
      <vt:lpstr>Ejercicios DE memoria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AJEDUCA</dc:title>
  <dc:creator>David</dc:creator>
  <cp:lastModifiedBy>David</cp:lastModifiedBy>
  <cp:revision>337</cp:revision>
  <dcterms:created xsi:type="dcterms:W3CDTF">2016-03-12T18:47:53Z</dcterms:created>
  <dcterms:modified xsi:type="dcterms:W3CDTF">2017-10-05T18:51:48Z</dcterms:modified>
</cp:coreProperties>
</file>