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81" r:id="rId10"/>
    <p:sldId id="260" r:id="rId11"/>
    <p:sldId id="280" r:id="rId12"/>
    <p:sldId id="267" r:id="rId13"/>
    <p:sldId id="282" r:id="rId14"/>
    <p:sldId id="283" r:id="rId15"/>
    <p:sldId id="284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EC4-19A2-4B9E-8872-311DDF4B0445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8152-C1B0-47F6-8191-CCBE1FEB8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14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EC4-19A2-4B9E-8872-311DDF4B0445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8152-C1B0-47F6-8191-CCBE1FEB8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75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EC4-19A2-4B9E-8872-311DDF4B0445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8152-C1B0-47F6-8191-CCBE1FEB8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11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EC4-19A2-4B9E-8872-311DDF4B0445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8152-C1B0-47F6-8191-CCBE1FEB8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35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EC4-19A2-4B9E-8872-311DDF4B0445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8152-C1B0-47F6-8191-CCBE1FEB8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77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EC4-19A2-4B9E-8872-311DDF4B0445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8152-C1B0-47F6-8191-CCBE1FEB8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04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EC4-19A2-4B9E-8872-311DDF4B0445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8152-C1B0-47F6-8191-CCBE1FEB8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71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EC4-19A2-4B9E-8872-311DDF4B0445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8152-C1B0-47F6-8191-CCBE1FEB8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42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EC4-19A2-4B9E-8872-311DDF4B0445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8152-C1B0-47F6-8191-CCBE1FEB8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75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EC4-19A2-4B9E-8872-311DDF4B0445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8152-C1B0-47F6-8191-CCBE1FEB8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87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EC4-19A2-4B9E-8872-311DDF4B0445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8152-C1B0-47F6-8191-CCBE1FEB8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89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D3EC4-19A2-4B9E-8872-311DDF4B0445}" type="datetimeFigureOut">
              <a:rPr lang="es-ES" smtClean="0"/>
              <a:t>14/09/2017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8152-C1B0-47F6-8191-CCBE1FEB8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65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9" y="260648"/>
            <a:ext cx="7829553" cy="629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4405"/>
            <a:ext cx="7992888" cy="607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1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"/>
          <a:stretch/>
        </p:blipFill>
        <p:spPr bwMode="auto">
          <a:xfrm>
            <a:off x="251520" y="548681"/>
            <a:ext cx="863685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58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1845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3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1" y="548680"/>
            <a:ext cx="8422015" cy="56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080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8469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204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0" y="548680"/>
            <a:ext cx="838871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86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60" y="620688"/>
            <a:ext cx="8351479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0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3981"/>
            <a:ext cx="8424935" cy="60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8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8116"/>
            <a:ext cx="8208911" cy="62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2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1388"/>
            <a:ext cx="8280919" cy="635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4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3706"/>
            <a:ext cx="7992887" cy="644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6586"/>
            <a:ext cx="8136904" cy="636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3535"/>
            <a:ext cx="8208912" cy="64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8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6676"/>
            <a:ext cx="8352928" cy="636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7990"/>
            <a:ext cx="8136904" cy="65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7"/>
            <a:ext cx="8064896" cy="64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6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2" y="100794"/>
            <a:ext cx="7871220" cy="649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3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80" y="182229"/>
            <a:ext cx="7878068" cy="634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9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714"/>
            <a:ext cx="7860486" cy="641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2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808"/>
            <a:ext cx="8064896" cy="634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2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7"/>
            <a:ext cx="8208912" cy="635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2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 bwMode="auto">
          <a:xfrm>
            <a:off x="467544" y="317644"/>
            <a:ext cx="8189105" cy="607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3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3480"/>
            <a:ext cx="8136903" cy="623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5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0923"/>
            <a:ext cx="8154327" cy="623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6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9642"/>
            <a:ext cx="8008783" cy="620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3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1"/>
            <a:ext cx="8499048" cy="570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3771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Presentación en pantalla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</cp:revision>
  <dcterms:created xsi:type="dcterms:W3CDTF">2017-08-19T09:59:54Z</dcterms:created>
  <dcterms:modified xsi:type="dcterms:W3CDTF">2017-09-14T17:02:25Z</dcterms:modified>
</cp:coreProperties>
</file>