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282" r:id="rId4"/>
    <p:sldId id="283" r:id="rId5"/>
    <p:sldId id="258" r:id="rId6"/>
    <p:sldId id="284" r:id="rId7"/>
    <p:sldId id="259" r:id="rId8"/>
    <p:sldId id="285" r:id="rId9"/>
    <p:sldId id="260" r:id="rId10"/>
    <p:sldId id="286" r:id="rId11"/>
    <p:sldId id="261" r:id="rId12"/>
    <p:sldId id="287" r:id="rId13"/>
    <p:sldId id="262" r:id="rId14"/>
    <p:sldId id="288" r:id="rId15"/>
    <p:sldId id="263" r:id="rId16"/>
    <p:sldId id="289" r:id="rId17"/>
    <p:sldId id="264" r:id="rId18"/>
    <p:sldId id="290" r:id="rId19"/>
    <p:sldId id="265" r:id="rId20"/>
    <p:sldId id="291" r:id="rId21"/>
    <p:sldId id="266" r:id="rId22"/>
    <p:sldId id="292" r:id="rId23"/>
    <p:sldId id="267" r:id="rId24"/>
    <p:sldId id="293" r:id="rId25"/>
    <p:sldId id="268" r:id="rId26"/>
    <p:sldId id="294" r:id="rId27"/>
    <p:sldId id="269" r:id="rId28"/>
    <p:sldId id="295" r:id="rId29"/>
    <p:sldId id="270" r:id="rId30"/>
    <p:sldId id="296" r:id="rId31"/>
    <p:sldId id="271" r:id="rId32"/>
    <p:sldId id="297" r:id="rId33"/>
    <p:sldId id="272" r:id="rId34"/>
    <p:sldId id="298" r:id="rId35"/>
    <p:sldId id="273" r:id="rId36"/>
    <p:sldId id="299" r:id="rId37"/>
    <p:sldId id="274" r:id="rId38"/>
    <p:sldId id="300" r:id="rId39"/>
    <p:sldId id="275" r:id="rId40"/>
    <p:sldId id="301" r:id="rId41"/>
    <p:sldId id="276" r:id="rId42"/>
    <p:sldId id="302" r:id="rId43"/>
    <p:sldId id="277" r:id="rId44"/>
    <p:sldId id="303" r:id="rId45"/>
    <p:sldId id="278" r:id="rId46"/>
    <p:sldId id="304" r:id="rId47"/>
    <p:sldId id="279" r:id="rId48"/>
    <p:sldId id="305" r:id="rId49"/>
    <p:sldId id="280" r:id="rId50"/>
    <p:sldId id="306" r:id="rId51"/>
    <p:sldId id="281" r:id="rId52"/>
    <p:sldId id="307" r:id="rId53"/>
  </p:sldIdLst>
  <p:sldSz cx="1188085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36" y="-102"/>
      </p:cViewPr>
      <p:guideLst>
        <p:guide orient="horz" pos="2160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F8EA4-2288-4590-8E67-89ADC1D3B926}" type="datetimeFigureOut">
              <a:rPr lang="es-ES" smtClean="0"/>
              <a:pPr/>
              <a:t>01/06/2018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6D09-B545-4020-9792-FBBF0D37D88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1064" y="2130426"/>
            <a:ext cx="10098723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8095-BCCA-4459-9849-AFECB1A6A397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2F050-D560-47D1-A778-2F84C5FEAC64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1191925" y="274639"/>
            <a:ext cx="3473499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71430" y="274639"/>
            <a:ext cx="10222481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1037-EF2F-4E1C-BDD4-BC6509B20761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659F0-E53F-4BEB-ACF5-CCBE7ECD301C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38505" y="4406901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38505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2627-80D8-418C-AC27-351CA3450CB3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71430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817434" y="1600201"/>
            <a:ext cx="68479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4A3-212B-4FD1-AC8B-F5DC92A31AAC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035307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035307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18338-49EC-4572-99EE-B4D73C6E624A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972C-8F18-4F5B-9074-49C5B186EDEE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A7998-2CB5-43E9-9212-76621C336ABE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94043" y="1435101"/>
            <a:ext cx="390871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2D81-CFE1-4EB2-A6FF-419AF2F3CE3C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1731-E1A3-40D1-B399-A90EFD3BBD06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94043" y="1600201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94043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FE537-43E4-4EEE-A8C9-AB1FD9B29A4C}" type="datetime1">
              <a:rPr lang="es-ES" smtClean="0"/>
              <a:pPr/>
              <a:t>01/06/2018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059291" y="6356351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SUBITIZACIÓN 5-6-7-8. LUCÍA GARCÍA MARTÍNEZ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514609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C1BC7-DD2E-423C-8FD5-A5D1C40C48C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Resultado de imagen de cuento abejos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672326" cy="6858000"/>
          </a:xfrm>
          <a:prstGeom prst="rect">
            <a:avLst/>
          </a:prstGeom>
          <a:noFill/>
        </p:spPr>
      </p:pic>
      <p:pic>
        <p:nvPicPr>
          <p:cNvPr id="1036" name="Picture 12" descr="Imagen relaciona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369" y="-188292"/>
            <a:ext cx="6444481" cy="7046292"/>
          </a:xfrm>
          <a:prstGeom prst="rect">
            <a:avLst/>
          </a:prstGeom>
          <a:noFill/>
        </p:spPr>
      </p:pic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pic>
        <p:nvPicPr>
          <p:cNvPr id="2" name="Picture 2" descr="C:\Users\Portatil-1\Pictures\IMÁGENES ABN\Nuevo logo ABN negr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657" y="4509120"/>
            <a:ext cx="1547813" cy="1530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476672"/>
            <a:ext cx="2411413" cy="2732087"/>
          </a:xfrm>
          <a:prstGeom prst="rect">
            <a:avLst/>
          </a:prstGeom>
          <a:noFill/>
        </p:spPr>
      </p:pic>
      <p:pic>
        <p:nvPicPr>
          <p:cNvPr id="8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3645024"/>
            <a:ext cx="2411413" cy="2732087"/>
          </a:xfrm>
          <a:prstGeom prst="rect">
            <a:avLst/>
          </a:prstGeom>
          <a:noFill/>
        </p:spPr>
      </p:pic>
      <p:pic>
        <p:nvPicPr>
          <p:cNvPr id="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449" y="3717032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441" y="476672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3717032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476672"/>
            <a:ext cx="2411413" cy="2732087"/>
          </a:xfrm>
          <a:prstGeom prst="rect">
            <a:avLst/>
          </a:prstGeom>
          <a:noFill/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11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11413" cy="2732087"/>
          </a:xfrm>
          <a:prstGeom prst="rect">
            <a:avLst/>
          </a:prstGeom>
          <a:noFill/>
        </p:spPr>
      </p:pic>
      <p:pic>
        <p:nvPicPr>
          <p:cNvPr id="8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25913"/>
            <a:ext cx="2411413" cy="2732087"/>
          </a:xfrm>
          <a:prstGeom prst="rect">
            <a:avLst/>
          </a:prstGeom>
          <a:noFill/>
        </p:spPr>
      </p:pic>
      <p:pic>
        <p:nvPicPr>
          <p:cNvPr id="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4125913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73" y="0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9437" y="4125913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9437" y="0"/>
            <a:ext cx="2411413" cy="2732087"/>
          </a:xfrm>
          <a:prstGeom prst="rect">
            <a:avLst/>
          </a:prstGeom>
          <a:noFill/>
        </p:spPr>
      </p:pic>
      <p:pic>
        <p:nvPicPr>
          <p:cNvPr id="13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13" y="2204864"/>
            <a:ext cx="2411413" cy="2732087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13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11413" cy="2732087"/>
          </a:xfrm>
          <a:prstGeom prst="rect">
            <a:avLst/>
          </a:prstGeom>
          <a:noFill/>
        </p:spPr>
      </p:pic>
      <p:pic>
        <p:nvPicPr>
          <p:cNvPr id="8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25913"/>
            <a:ext cx="2411413" cy="2732087"/>
          </a:xfrm>
          <a:prstGeom prst="rect">
            <a:avLst/>
          </a:prstGeom>
          <a:noFill/>
        </p:spPr>
      </p:pic>
      <p:pic>
        <p:nvPicPr>
          <p:cNvPr id="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8097" y="4125913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73" y="0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433" y="4125913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9437" y="2276872"/>
            <a:ext cx="2411413" cy="2732087"/>
          </a:xfrm>
          <a:prstGeom prst="rect">
            <a:avLst/>
          </a:prstGeom>
          <a:noFill/>
        </p:spPr>
      </p:pic>
      <p:pic>
        <p:nvPicPr>
          <p:cNvPr id="13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433" y="0"/>
            <a:ext cx="2411413" cy="2732087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4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321" y="3429000"/>
            <a:ext cx="1928346" cy="1656184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13" y="620688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2420888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725144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6849" y="4509120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825" y="2420888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17" y="332656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2420888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725144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6849" y="4509120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825" y="2420888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17" y="332656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4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337" y="2780928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2420888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725144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6849" y="4509120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825" y="2420888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17" y="332656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33" y="4797152"/>
            <a:ext cx="1928346" cy="1656184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13" y="620688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2852936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609" y="2204864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329" y="4077072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76729" y="4149080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4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321" y="3429000"/>
            <a:ext cx="1928346" cy="1656184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13" y="620688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725144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56849" y="4509120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17" y="332656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4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73" y="260648"/>
            <a:ext cx="1928346" cy="1656184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457" y="404664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509120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4509120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457" y="4437112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0825" y="4509120"/>
            <a:ext cx="1928346" cy="1656184"/>
          </a:xfrm>
          <a:prstGeom prst="rect">
            <a:avLst/>
          </a:prstGeom>
          <a:noFill/>
        </p:spPr>
      </p:pic>
      <p:pic>
        <p:nvPicPr>
          <p:cNvPr id="20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17" y="332656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27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3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32656"/>
            <a:ext cx="1928346" cy="1656184"/>
          </a:xfrm>
          <a:prstGeom prst="rect">
            <a:avLst/>
          </a:prstGeom>
          <a:noFill/>
        </p:spPr>
      </p:pic>
      <p:pic>
        <p:nvPicPr>
          <p:cNvPr id="14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2073" y="260648"/>
            <a:ext cx="1928346" cy="1656184"/>
          </a:xfrm>
          <a:prstGeom prst="rect">
            <a:avLst/>
          </a:prstGeom>
          <a:noFill/>
        </p:spPr>
      </p:pic>
      <p:pic>
        <p:nvPicPr>
          <p:cNvPr id="15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457" y="404664"/>
            <a:ext cx="1928346" cy="1656184"/>
          </a:xfrm>
          <a:prstGeom prst="rect">
            <a:avLst/>
          </a:prstGeom>
          <a:noFill/>
        </p:spPr>
      </p:pic>
      <p:pic>
        <p:nvPicPr>
          <p:cNvPr id="16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4509120"/>
            <a:ext cx="1928346" cy="1656184"/>
          </a:xfrm>
          <a:prstGeom prst="rect">
            <a:avLst/>
          </a:prstGeom>
          <a:noFill/>
        </p:spPr>
      </p:pic>
      <p:pic>
        <p:nvPicPr>
          <p:cNvPr id="17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4509120"/>
            <a:ext cx="1928346" cy="1656184"/>
          </a:xfrm>
          <a:prstGeom prst="rect">
            <a:avLst/>
          </a:prstGeom>
          <a:noFill/>
        </p:spPr>
      </p:pic>
      <p:pic>
        <p:nvPicPr>
          <p:cNvPr id="18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457" y="4437112"/>
            <a:ext cx="1928346" cy="1656184"/>
          </a:xfrm>
          <a:prstGeom prst="rect">
            <a:avLst/>
          </a:prstGeom>
          <a:noFill/>
        </p:spPr>
      </p:pic>
      <p:pic>
        <p:nvPicPr>
          <p:cNvPr id="19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96809" y="2420888"/>
            <a:ext cx="1928346" cy="1656184"/>
          </a:xfrm>
          <a:prstGeom prst="rect">
            <a:avLst/>
          </a:prstGeom>
          <a:noFill/>
        </p:spPr>
      </p:pic>
      <p:sp>
        <p:nvSpPr>
          <p:cNvPr id="21" name="2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29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33" y="476672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76729" y="620688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281" y="2348880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33" y="3717032"/>
            <a:ext cx="2411413" cy="2732087"/>
          </a:xfrm>
          <a:prstGeom prst="rect">
            <a:avLst/>
          </a:prstGeom>
          <a:noFill/>
        </p:spPr>
      </p:pic>
      <p:pic>
        <p:nvPicPr>
          <p:cNvPr id="13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8737" y="3717032"/>
            <a:ext cx="2411413" cy="2732087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420888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657" y="3717032"/>
            <a:ext cx="4754718" cy="3789040"/>
          </a:xfrm>
          <a:prstGeom prst="rect">
            <a:avLst/>
          </a:prstGeom>
          <a:noFill/>
        </p:spPr>
      </p:pic>
      <p:sp>
        <p:nvSpPr>
          <p:cNvPr id="25" name="2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31</a:t>
            </a:fld>
            <a:endParaRPr lang="es-ES"/>
          </a:p>
        </p:txBody>
      </p:sp>
      <p:sp>
        <p:nvSpPr>
          <p:cNvPr id="26" name="2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420888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657" y="3717032"/>
            <a:ext cx="4754718" cy="3789040"/>
          </a:xfrm>
          <a:prstGeom prst="rect">
            <a:avLst/>
          </a:prstGeom>
          <a:noFill/>
        </p:spPr>
      </p:pic>
      <p:pic>
        <p:nvPicPr>
          <p:cNvPr id="1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2780928"/>
            <a:ext cx="4754718" cy="3789040"/>
          </a:xfrm>
          <a:prstGeom prst="rect">
            <a:avLst/>
          </a:prstGeom>
          <a:noFill/>
        </p:spPr>
      </p:pic>
      <p:pic>
        <p:nvPicPr>
          <p:cNvPr id="1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649" y="-531440"/>
            <a:ext cx="4754718" cy="3789040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33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353" y="2420888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657" y="3717032"/>
            <a:ext cx="4754718" cy="3789040"/>
          </a:xfrm>
          <a:prstGeom prst="rect">
            <a:avLst/>
          </a:prstGeom>
          <a:noFill/>
        </p:spPr>
      </p:pic>
      <p:pic>
        <p:nvPicPr>
          <p:cNvPr id="1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4271" y="3573016"/>
            <a:ext cx="4754718" cy="3789040"/>
          </a:xfrm>
          <a:prstGeom prst="rect">
            <a:avLst/>
          </a:prstGeom>
          <a:noFill/>
        </p:spPr>
      </p:pic>
      <p:pic>
        <p:nvPicPr>
          <p:cNvPr id="1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649" y="-531440"/>
            <a:ext cx="4754718" cy="3789040"/>
          </a:xfrm>
          <a:prstGeom prst="rect">
            <a:avLst/>
          </a:prstGeom>
          <a:noFill/>
        </p:spPr>
      </p:pic>
      <p:pic>
        <p:nvPicPr>
          <p:cNvPr id="1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377" y="-603448"/>
            <a:ext cx="4754718" cy="3789040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35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657" y="3717032"/>
            <a:ext cx="4754718" cy="3789040"/>
          </a:xfrm>
          <a:prstGeom prst="rect">
            <a:avLst/>
          </a:prstGeom>
          <a:noFill/>
        </p:spPr>
      </p:pic>
      <p:pic>
        <p:nvPicPr>
          <p:cNvPr id="1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401" y="3573016"/>
            <a:ext cx="4754718" cy="3789040"/>
          </a:xfrm>
          <a:prstGeom prst="rect">
            <a:avLst/>
          </a:prstGeom>
          <a:noFill/>
        </p:spPr>
      </p:pic>
      <p:pic>
        <p:nvPicPr>
          <p:cNvPr id="1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649" y="-531440"/>
            <a:ext cx="4754718" cy="3789040"/>
          </a:xfrm>
          <a:prstGeom prst="rect">
            <a:avLst/>
          </a:prstGeom>
          <a:noFill/>
        </p:spPr>
      </p:pic>
      <p:pic>
        <p:nvPicPr>
          <p:cNvPr id="1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377" y="-603448"/>
            <a:ext cx="4754718" cy="3789040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37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633" y="1844824"/>
            <a:ext cx="4754718" cy="3789040"/>
          </a:xfrm>
          <a:prstGeom prst="rect">
            <a:avLst/>
          </a:prstGeom>
          <a:noFill/>
        </p:spPr>
      </p:pic>
      <p:pic>
        <p:nvPicPr>
          <p:cNvPr id="1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601" y="-531440"/>
            <a:ext cx="4754718" cy="3789040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39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2530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351" y="-675456"/>
            <a:ext cx="4754718" cy="3789040"/>
          </a:xfrm>
          <a:prstGeom prst="rect">
            <a:avLst/>
          </a:prstGeom>
          <a:noFill/>
        </p:spPr>
      </p:pic>
      <p:pic>
        <p:nvPicPr>
          <p:cNvPr id="21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873" y="332656"/>
            <a:ext cx="4754718" cy="3789040"/>
          </a:xfrm>
          <a:prstGeom prst="rect">
            <a:avLst/>
          </a:prstGeom>
          <a:noFill/>
        </p:spPr>
      </p:pic>
      <p:pic>
        <p:nvPicPr>
          <p:cNvPr id="2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0105" y="1196752"/>
            <a:ext cx="4754718" cy="3789040"/>
          </a:xfrm>
          <a:prstGeom prst="rect">
            <a:avLst/>
          </a:prstGeom>
          <a:noFill/>
        </p:spPr>
      </p:pic>
      <p:pic>
        <p:nvPicPr>
          <p:cNvPr id="2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657" y="3717032"/>
            <a:ext cx="4754718" cy="3789040"/>
          </a:xfrm>
          <a:prstGeom prst="rect">
            <a:avLst/>
          </a:prstGeom>
          <a:noFill/>
        </p:spPr>
      </p:pic>
      <p:pic>
        <p:nvPicPr>
          <p:cNvPr id="12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401" y="3573016"/>
            <a:ext cx="4754718" cy="3789040"/>
          </a:xfrm>
          <a:prstGeom prst="rect">
            <a:avLst/>
          </a:prstGeom>
          <a:noFill/>
        </p:spPr>
      </p:pic>
      <p:pic>
        <p:nvPicPr>
          <p:cNvPr id="13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649" y="-531440"/>
            <a:ext cx="4754718" cy="3789040"/>
          </a:xfrm>
          <a:prstGeom prst="rect">
            <a:avLst/>
          </a:prstGeom>
          <a:noFill/>
        </p:spPr>
      </p:pic>
      <p:pic>
        <p:nvPicPr>
          <p:cNvPr id="14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377" y="-603448"/>
            <a:ext cx="4754718" cy="3789040"/>
          </a:xfrm>
          <a:prstGeom prst="rect">
            <a:avLst/>
          </a:prstGeom>
          <a:noFill/>
        </p:spPr>
      </p:pic>
      <p:pic>
        <p:nvPicPr>
          <p:cNvPr id="15" name="Picture 2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263" y="2060848"/>
            <a:ext cx="4754718" cy="3789040"/>
          </a:xfrm>
          <a:prstGeom prst="rect">
            <a:avLst/>
          </a:prstGeom>
          <a:noFill/>
        </p:spPr>
      </p:pic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70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57" y="404664"/>
            <a:ext cx="2448272" cy="3121073"/>
          </a:xfrm>
          <a:prstGeom prst="rect">
            <a:avLst/>
          </a:prstGeom>
          <a:noFill/>
        </p:spPr>
      </p:pic>
      <p:pic>
        <p:nvPicPr>
          <p:cNvPr id="17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241" y="260648"/>
            <a:ext cx="2448272" cy="3121073"/>
          </a:xfrm>
          <a:prstGeom prst="rect">
            <a:avLst/>
          </a:prstGeom>
          <a:noFill/>
        </p:spPr>
      </p:pic>
      <p:pic>
        <p:nvPicPr>
          <p:cNvPr id="18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3501008"/>
            <a:ext cx="2448272" cy="3121073"/>
          </a:xfrm>
          <a:prstGeom prst="rect">
            <a:avLst/>
          </a:prstGeom>
          <a:noFill/>
        </p:spPr>
      </p:pic>
      <p:pic>
        <p:nvPicPr>
          <p:cNvPr id="19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409" y="2780928"/>
            <a:ext cx="2448272" cy="3121073"/>
          </a:xfrm>
          <a:prstGeom prst="rect">
            <a:avLst/>
          </a:prstGeom>
          <a:noFill/>
        </p:spPr>
      </p:pic>
      <p:pic>
        <p:nvPicPr>
          <p:cNvPr id="2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08777" y="332656"/>
            <a:ext cx="2448272" cy="3121073"/>
          </a:xfrm>
          <a:prstGeom prst="rect">
            <a:avLst/>
          </a:prstGeom>
          <a:noFill/>
        </p:spPr>
      </p:pic>
      <p:sp>
        <p:nvSpPr>
          <p:cNvPr id="23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43</a:t>
            </a:fld>
            <a:endParaRPr lang="es-ES"/>
          </a:p>
        </p:txBody>
      </p:sp>
      <p:sp>
        <p:nvSpPr>
          <p:cNvPr id="25" name="2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44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70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57" y="404664"/>
            <a:ext cx="2448272" cy="3121073"/>
          </a:xfrm>
          <a:prstGeom prst="rect">
            <a:avLst/>
          </a:prstGeom>
          <a:noFill/>
        </p:spPr>
      </p:pic>
      <p:pic>
        <p:nvPicPr>
          <p:cNvPr id="17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241" y="260648"/>
            <a:ext cx="2448272" cy="3121073"/>
          </a:xfrm>
          <a:prstGeom prst="rect">
            <a:avLst/>
          </a:prstGeom>
          <a:noFill/>
        </p:spPr>
      </p:pic>
      <p:pic>
        <p:nvPicPr>
          <p:cNvPr id="18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3501008"/>
            <a:ext cx="2448272" cy="3121073"/>
          </a:xfrm>
          <a:prstGeom prst="rect">
            <a:avLst/>
          </a:prstGeom>
          <a:noFill/>
        </p:spPr>
      </p:pic>
      <p:pic>
        <p:nvPicPr>
          <p:cNvPr id="19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409" y="2780928"/>
            <a:ext cx="2448272" cy="3121073"/>
          </a:xfrm>
          <a:prstGeom prst="rect">
            <a:avLst/>
          </a:prstGeom>
          <a:noFill/>
        </p:spPr>
      </p:pic>
      <p:pic>
        <p:nvPicPr>
          <p:cNvPr id="2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08777" y="332656"/>
            <a:ext cx="2448272" cy="3121073"/>
          </a:xfrm>
          <a:prstGeom prst="rect">
            <a:avLst/>
          </a:prstGeom>
          <a:noFill/>
        </p:spPr>
      </p:pic>
      <p:pic>
        <p:nvPicPr>
          <p:cNvPr id="12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736927"/>
            <a:ext cx="2448272" cy="3121073"/>
          </a:xfrm>
          <a:prstGeom prst="rect">
            <a:avLst/>
          </a:prstGeom>
          <a:noFill/>
        </p:spPr>
      </p:pic>
      <p:pic>
        <p:nvPicPr>
          <p:cNvPr id="13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20745" y="3573016"/>
            <a:ext cx="2448272" cy="3121073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45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70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57" y="404664"/>
            <a:ext cx="2448272" cy="3121073"/>
          </a:xfrm>
          <a:prstGeom prst="rect">
            <a:avLst/>
          </a:prstGeom>
          <a:noFill/>
        </p:spPr>
      </p:pic>
      <p:pic>
        <p:nvPicPr>
          <p:cNvPr id="17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241" y="260648"/>
            <a:ext cx="2448272" cy="3121073"/>
          </a:xfrm>
          <a:prstGeom prst="rect">
            <a:avLst/>
          </a:prstGeom>
          <a:noFill/>
        </p:spPr>
      </p:pic>
      <p:pic>
        <p:nvPicPr>
          <p:cNvPr id="18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3501008"/>
            <a:ext cx="2448272" cy="3121073"/>
          </a:xfrm>
          <a:prstGeom prst="rect">
            <a:avLst/>
          </a:prstGeom>
          <a:noFill/>
        </p:spPr>
      </p:pic>
      <p:pic>
        <p:nvPicPr>
          <p:cNvPr id="19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409" y="2780928"/>
            <a:ext cx="2448272" cy="3121073"/>
          </a:xfrm>
          <a:prstGeom prst="rect">
            <a:avLst/>
          </a:prstGeom>
          <a:noFill/>
        </p:spPr>
      </p:pic>
      <p:pic>
        <p:nvPicPr>
          <p:cNvPr id="2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08777" y="332656"/>
            <a:ext cx="2448272" cy="3121073"/>
          </a:xfrm>
          <a:prstGeom prst="rect">
            <a:avLst/>
          </a:prstGeom>
          <a:noFill/>
        </p:spPr>
      </p:pic>
      <p:pic>
        <p:nvPicPr>
          <p:cNvPr id="12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2578" y="3501008"/>
            <a:ext cx="2448272" cy="3121073"/>
          </a:xfrm>
          <a:prstGeom prst="rect">
            <a:avLst/>
          </a:prstGeom>
          <a:noFill/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47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70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857" y="404664"/>
            <a:ext cx="2448272" cy="3121073"/>
          </a:xfrm>
          <a:prstGeom prst="rect">
            <a:avLst/>
          </a:prstGeom>
          <a:noFill/>
        </p:spPr>
      </p:pic>
      <p:pic>
        <p:nvPicPr>
          <p:cNvPr id="17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241" y="260648"/>
            <a:ext cx="2448272" cy="3121073"/>
          </a:xfrm>
          <a:prstGeom prst="rect">
            <a:avLst/>
          </a:prstGeom>
          <a:noFill/>
        </p:spPr>
      </p:pic>
      <p:pic>
        <p:nvPicPr>
          <p:cNvPr id="18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4081" y="3501008"/>
            <a:ext cx="2448272" cy="3121073"/>
          </a:xfrm>
          <a:prstGeom prst="rect">
            <a:avLst/>
          </a:prstGeom>
          <a:noFill/>
        </p:spPr>
      </p:pic>
      <p:pic>
        <p:nvPicPr>
          <p:cNvPr id="19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409" y="2780928"/>
            <a:ext cx="2448272" cy="3121073"/>
          </a:xfrm>
          <a:prstGeom prst="rect">
            <a:avLst/>
          </a:prstGeom>
          <a:noFill/>
        </p:spPr>
      </p:pic>
      <p:pic>
        <p:nvPicPr>
          <p:cNvPr id="2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08777" y="332656"/>
            <a:ext cx="2448272" cy="3121073"/>
          </a:xfrm>
          <a:prstGeom prst="rect">
            <a:avLst/>
          </a:prstGeom>
          <a:noFill/>
        </p:spPr>
      </p:pic>
      <p:pic>
        <p:nvPicPr>
          <p:cNvPr id="12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809" y="3736927"/>
            <a:ext cx="2448272" cy="3121073"/>
          </a:xfrm>
          <a:prstGeom prst="rect">
            <a:avLst/>
          </a:prstGeom>
          <a:noFill/>
        </p:spPr>
      </p:pic>
      <p:pic>
        <p:nvPicPr>
          <p:cNvPr id="13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13" y="0"/>
            <a:ext cx="2448272" cy="3121073"/>
          </a:xfrm>
          <a:prstGeom prst="rect">
            <a:avLst/>
          </a:prstGeom>
          <a:noFill/>
        </p:spPr>
      </p:pic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49</a:t>
            </a:fld>
            <a:endParaRPr lang="es-E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476672"/>
            <a:ext cx="2411413" cy="2732087"/>
          </a:xfrm>
          <a:prstGeom prst="rect">
            <a:avLst/>
          </a:prstGeom>
          <a:noFill/>
        </p:spPr>
      </p:pic>
      <p:pic>
        <p:nvPicPr>
          <p:cNvPr id="8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3645024"/>
            <a:ext cx="2411413" cy="2732087"/>
          </a:xfrm>
          <a:prstGeom prst="rect">
            <a:avLst/>
          </a:prstGeom>
          <a:noFill/>
        </p:spPr>
      </p:pic>
      <p:pic>
        <p:nvPicPr>
          <p:cNvPr id="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265" y="3645024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265" y="476672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3717032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476672"/>
            <a:ext cx="2411413" cy="2732087"/>
          </a:xfrm>
          <a:prstGeom prst="rect">
            <a:avLst/>
          </a:prstGeom>
          <a:noFill/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50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70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817" y="260648"/>
            <a:ext cx="2448272" cy="3121073"/>
          </a:xfrm>
          <a:prstGeom prst="rect">
            <a:avLst/>
          </a:prstGeom>
          <a:noFill/>
        </p:spPr>
      </p:pic>
      <p:pic>
        <p:nvPicPr>
          <p:cNvPr id="17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241" y="260648"/>
            <a:ext cx="2448272" cy="3121073"/>
          </a:xfrm>
          <a:prstGeom prst="rect">
            <a:avLst/>
          </a:prstGeom>
          <a:noFill/>
        </p:spPr>
      </p:pic>
      <p:pic>
        <p:nvPicPr>
          <p:cNvPr id="18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449" y="3429000"/>
            <a:ext cx="2448272" cy="3121073"/>
          </a:xfrm>
          <a:prstGeom prst="rect">
            <a:avLst/>
          </a:prstGeom>
          <a:noFill/>
        </p:spPr>
      </p:pic>
      <p:pic>
        <p:nvPicPr>
          <p:cNvPr id="19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3501008"/>
            <a:ext cx="2448272" cy="3121073"/>
          </a:xfrm>
          <a:prstGeom prst="rect">
            <a:avLst/>
          </a:prstGeom>
          <a:noFill/>
        </p:spPr>
      </p:pic>
      <p:pic>
        <p:nvPicPr>
          <p:cNvPr id="20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08777" y="332656"/>
            <a:ext cx="2448272" cy="3121073"/>
          </a:xfrm>
          <a:prstGeom prst="rect">
            <a:avLst/>
          </a:prstGeom>
          <a:noFill/>
        </p:spPr>
      </p:pic>
      <p:pic>
        <p:nvPicPr>
          <p:cNvPr id="12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4161" y="3501008"/>
            <a:ext cx="2448272" cy="3121073"/>
          </a:xfrm>
          <a:prstGeom prst="rect">
            <a:avLst/>
          </a:prstGeom>
          <a:noFill/>
        </p:spPr>
      </p:pic>
      <p:pic>
        <p:nvPicPr>
          <p:cNvPr id="13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13" y="0"/>
            <a:ext cx="2448272" cy="3121073"/>
          </a:xfrm>
          <a:prstGeom prst="rect">
            <a:avLst/>
          </a:prstGeom>
          <a:noFill/>
        </p:spPr>
      </p:pic>
      <p:pic>
        <p:nvPicPr>
          <p:cNvPr id="14" name="Picture 4" descr="Resultado de imagen de gifs animados de abej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01" y="3429000"/>
            <a:ext cx="2448272" cy="3121073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51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52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  <p:pic>
        <p:nvPicPr>
          <p:cNvPr id="40962" name="Picture 2" descr="Resultado de imagen de gifs animados de abejas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0025" y="1268760"/>
            <a:ext cx="6858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476672"/>
            <a:ext cx="2411413" cy="2732087"/>
          </a:xfrm>
          <a:prstGeom prst="rect">
            <a:avLst/>
          </a:prstGeom>
          <a:noFill/>
        </p:spPr>
      </p:pic>
      <p:pic>
        <p:nvPicPr>
          <p:cNvPr id="8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3645024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265" y="476672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3717032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476672"/>
            <a:ext cx="2411413" cy="2732087"/>
          </a:xfrm>
          <a:prstGeom prst="rect">
            <a:avLst/>
          </a:prstGeom>
          <a:noFill/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101" name="Picture 5" descr="Imagen relacionad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881" y="0"/>
            <a:ext cx="9715500" cy="6286501"/>
          </a:xfrm>
          <a:prstGeom prst="rect">
            <a:avLst/>
          </a:prstGeom>
          <a:noFill/>
        </p:spPr>
      </p:pic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Imagen relacionada"/>
          <p:cNvSpPr>
            <a:spLocks noChangeAspect="1" noChangeArrowheads="1"/>
          </p:cNvSpPr>
          <p:nvPr/>
        </p:nvSpPr>
        <p:spPr bwMode="auto">
          <a:xfrm>
            <a:off x="202140" y="-144463"/>
            <a:ext cx="396028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098" name="AutoShape 2" descr="Resultado de imagen de gifs animados de abejas"/>
          <p:cNvSpPr>
            <a:spLocks noChangeAspect="1" noChangeArrowheads="1"/>
          </p:cNvSpPr>
          <p:nvPr/>
        </p:nvSpPr>
        <p:spPr bwMode="auto">
          <a:xfrm>
            <a:off x="155575" y="-136525"/>
            <a:ext cx="296863" cy="29686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825" y="476672"/>
            <a:ext cx="2411413" cy="2732087"/>
          </a:xfrm>
          <a:prstGeom prst="rect">
            <a:avLst/>
          </a:prstGeom>
          <a:noFill/>
        </p:spPr>
      </p:pic>
      <p:pic>
        <p:nvPicPr>
          <p:cNvPr id="9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265" y="3645024"/>
            <a:ext cx="2411413" cy="2732087"/>
          </a:xfrm>
          <a:prstGeom prst="rect">
            <a:avLst/>
          </a:prstGeom>
          <a:noFill/>
        </p:spPr>
      </p:pic>
      <p:pic>
        <p:nvPicPr>
          <p:cNvPr id="10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265" y="476672"/>
            <a:ext cx="2411413" cy="2732087"/>
          </a:xfrm>
          <a:prstGeom prst="rect">
            <a:avLst/>
          </a:prstGeom>
          <a:noFill/>
        </p:spPr>
      </p:pic>
      <p:pic>
        <p:nvPicPr>
          <p:cNvPr id="11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3717032"/>
            <a:ext cx="2411413" cy="2732087"/>
          </a:xfrm>
          <a:prstGeom prst="rect">
            <a:avLst/>
          </a:prstGeom>
          <a:noFill/>
        </p:spPr>
      </p:pic>
      <p:pic>
        <p:nvPicPr>
          <p:cNvPr id="12" name="Picture 3" descr="C:\Users\Portatil-1\Pictures\descarga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769" y="476672"/>
            <a:ext cx="2411413" cy="2732087"/>
          </a:xfrm>
          <a:prstGeom prst="rect">
            <a:avLst/>
          </a:prstGeom>
          <a:noFill/>
        </p:spPr>
      </p:pic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1BC7-DD2E-423C-8FD5-A5D1C40C48CF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SUBITIZACIÓN 5-6-7-8. LUCÍA GARCÍA MARTÍNEZ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364</Words>
  <Application>Microsoft Office PowerPoint</Application>
  <PresentationFormat>Personalizado</PresentationFormat>
  <Paragraphs>104</Paragraphs>
  <Slides>52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LUCÍA GARCÍA MARTÍNEZ</dc:creator>
  <cp:lastModifiedBy>Windows User</cp:lastModifiedBy>
  <cp:revision>4</cp:revision>
  <dcterms:created xsi:type="dcterms:W3CDTF">2018-05-28T06:14:08Z</dcterms:created>
  <dcterms:modified xsi:type="dcterms:W3CDTF">2018-06-01T14:59:04Z</dcterms:modified>
</cp:coreProperties>
</file>