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6" r:id="rId2"/>
    <p:sldId id="257" r:id="rId3"/>
    <p:sldId id="284" r:id="rId4"/>
    <p:sldId id="298" r:id="rId5"/>
    <p:sldId id="269" r:id="rId6"/>
    <p:sldId id="270" r:id="rId7"/>
    <p:sldId id="258" r:id="rId8"/>
    <p:sldId id="297" r:id="rId9"/>
    <p:sldId id="285" r:id="rId10"/>
    <p:sldId id="271" r:id="rId11"/>
    <p:sldId id="259" r:id="rId12"/>
    <p:sldId id="272" r:id="rId13"/>
    <p:sldId id="286" r:id="rId14"/>
    <p:sldId id="296" r:id="rId15"/>
    <p:sldId id="260" r:id="rId16"/>
    <p:sldId id="273" r:id="rId17"/>
    <p:sldId id="261" r:id="rId18"/>
    <p:sldId id="274" r:id="rId19"/>
    <p:sldId id="287" r:id="rId20"/>
    <p:sldId id="295" r:id="rId21"/>
    <p:sldId id="262" r:id="rId22"/>
    <p:sldId id="275" r:id="rId23"/>
    <p:sldId id="263" r:id="rId24"/>
    <p:sldId id="276" r:id="rId25"/>
    <p:sldId id="288" r:id="rId26"/>
    <p:sldId id="294" r:id="rId27"/>
    <p:sldId id="264" r:id="rId28"/>
    <p:sldId id="277" r:id="rId29"/>
    <p:sldId id="265" r:id="rId30"/>
    <p:sldId id="293" r:id="rId31"/>
    <p:sldId id="289" r:id="rId32"/>
    <p:sldId id="278" r:id="rId33"/>
    <p:sldId id="266" r:id="rId34"/>
    <p:sldId id="279" r:id="rId35"/>
    <p:sldId id="267" r:id="rId36"/>
    <p:sldId id="280" r:id="rId37"/>
    <p:sldId id="268" r:id="rId38"/>
    <p:sldId id="292" r:id="rId39"/>
    <p:sldId id="290" r:id="rId40"/>
    <p:sldId id="281" r:id="rId41"/>
    <p:sldId id="282" r:id="rId42"/>
    <p:sldId id="283" r:id="rId43"/>
    <p:sldId id="291" r:id="rId44"/>
    <p:sldId id="299" r:id="rId45"/>
  </p:sldIdLst>
  <p:sldSz cx="1188085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36" y="-102"/>
      </p:cViewPr>
      <p:guideLst>
        <p:guide orient="horz" pos="2160"/>
        <p:guide pos="37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64F6F5-7F0B-4327-A421-5E77A320E168}" type="datetimeFigureOut">
              <a:rPr lang="es-ES" smtClean="0"/>
              <a:pPr/>
              <a:t>01/06/2018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685800"/>
            <a:ext cx="59404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42EBE-130C-42E9-9C8D-73D1C51189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91064" y="2130426"/>
            <a:ext cx="10098723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82128" y="3886200"/>
            <a:ext cx="831659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6486D-B107-4101-AFC2-F53FB0E7D94A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C2394-A4B4-470F-8696-E258E7ECAB18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1191925" y="274639"/>
            <a:ext cx="3473499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71430" y="274639"/>
            <a:ext cx="10222481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5B5AE-11F9-40EB-951B-3C37139CE0E1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44615-7431-4CDC-943F-68B86769A4A2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38505" y="4406901"/>
            <a:ext cx="1009872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38505" y="2906713"/>
            <a:ext cx="1009872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53FD1-174C-40CB-9DE7-1F55BDC3B938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771430" y="1600201"/>
            <a:ext cx="684799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7817434" y="1600201"/>
            <a:ext cx="684799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589D0-A5D5-4C5C-A5D8-FB3D6C2E5CB1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94043" y="274638"/>
            <a:ext cx="10692765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94042" y="1535113"/>
            <a:ext cx="524943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94042" y="2174875"/>
            <a:ext cx="524943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035307" y="1535113"/>
            <a:ext cx="52515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035307" y="2174875"/>
            <a:ext cx="52515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B192D-CEC9-4281-9583-E541F7C1D639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3659-7176-4AA8-AEAD-83DA9126CAD9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1313-7FBA-4C11-B8D0-DE3B5386B4EE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94043" y="273050"/>
            <a:ext cx="390871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45082" y="273051"/>
            <a:ext cx="66417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94043" y="1435101"/>
            <a:ext cx="390871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CABA5-C3A2-43E5-B8C9-F38BAAA4A798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28730" y="4800600"/>
            <a:ext cx="71285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28730" y="612775"/>
            <a:ext cx="71285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28730" y="5367338"/>
            <a:ext cx="71285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41BEF-D7A4-407A-9D4F-207A213A897F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594043" y="274638"/>
            <a:ext cx="1069276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94043" y="1600201"/>
            <a:ext cx="1069276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594043" y="6356351"/>
            <a:ext cx="2772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0665F-5874-4E0E-A20B-19BF106D7DF5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059291" y="6356351"/>
            <a:ext cx="37622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SUBITIZACIÓN 9-10. LUCÍA GARCÍA MARTÍNEZ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514609" y="6356351"/>
            <a:ext cx="2772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BF7E7-CBBB-4736-B455-C94822E14D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3895" t="4300" r="14694" b="38137"/>
          <a:stretch>
            <a:fillRect/>
          </a:stretch>
        </p:blipFill>
        <p:spPr bwMode="auto">
          <a:xfrm>
            <a:off x="0" y="0"/>
            <a:ext cx="6768752" cy="6381328"/>
          </a:xfrm>
          <a:prstGeom prst="rect">
            <a:avLst/>
          </a:prstGeom>
          <a:noFill/>
        </p:spPr>
      </p:pic>
      <p:pic>
        <p:nvPicPr>
          <p:cNvPr id="11268" name="Picture 4" descr="Resultado de imagen de CUENTO ABEJOSO"/>
          <p:cNvPicPr>
            <a:picLocks noChangeAspect="1" noChangeArrowheads="1"/>
          </p:cNvPicPr>
          <p:nvPr/>
        </p:nvPicPr>
        <p:blipFill>
          <a:blip r:embed="rId3" cstate="print"/>
          <a:srcRect l="4306" t="16532" r="56935" b="7767"/>
          <a:stretch>
            <a:fillRect/>
          </a:stretch>
        </p:blipFill>
        <p:spPr bwMode="auto">
          <a:xfrm>
            <a:off x="7092553" y="0"/>
            <a:ext cx="4788297" cy="6858000"/>
          </a:xfrm>
          <a:prstGeom prst="rect">
            <a:avLst/>
          </a:prstGeom>
          <a:noFill/>
        </p:spPr>
      </p:pic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1</a:t>
            </a:fld>
            <a:endParaRPr lang="es-ES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  <p:pic>
        <p:nvPicPr>
          <p:cNvPr id="1026" name="Picture 2" descr="C:\Users\Portatil-1\Pictures\IMÁGENES ABN\Nuevo logo ABN negr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676729" y="4365104"/>
            <a:ext cx="1547813" cy="1530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Resultado de imagen de GIFS ANIMADOS DE RELOJE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620688"/>
            <a:ext cx="5544616" cy="5544616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10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404664"/>
            <a:ext cx="1725613" cy="1931988"/>
          </a:xfrm>
          <a:prstGeom prst="rect">
            <a:avLst/>
          </a:prstGeom>
          <a:noFill/>
        </p:spPr>
      </p:pic>
      <p:pic>
        <p:nvPicPr>
          <p:cNvPr id="5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345" y="332656"/>
            <a:ext cx="1725613" cy="1931988"/>
          </a:xfrm>
          <a:prstGeom prst="rect">
            <a:avLst/>
          </a:prstGeom>
          <a:noFill/>
        </p:spPr>
      </p:pic>
      <p:pic>
        <p:nvPicPr>
          <p:cNvPr id="6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6089" y="404664"/>
            <a:ext cx="1725613" cy="1931988"/>
          </a:xfrm>
          <a:prstGeom prst="rect">
            <a:avLst/>
          </a:prstGeom>
          <a:noFill/>
        </p:spPr>
      </p:pic>
      <p:pic>
        <p:nvPicPr>
          <p:cNvPr id="7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40025" y="4581128"/>
            <a:ext cx="1725613" cy="1931988"/>
          </a:xfrm>
          <a:prstGeom prst="rect">
            <a:avLst/>
          </a:prstGeom>
          <a:noFill/>
        </p:spPr>
      </p:pic>
      <p:pic>
        <p:nvPicPr>
          <p:cNvPr id="8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4653136"/>
            <a:ext cx="1725613" cy="1931988"/>
          </a:xfrm>
          <a:prstGeom prst="rect">
            <a:avLst/>
          </a:prstGeom>
          <a:noFill/>
        </p:spPr>
      </p:pic>
      <p:pic>
        <p:nvPicPr>
          <p:cNvPr id="9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617" y="332656"/>
            <a:ext cx="1725613" cy="1931988"/>
          </a:xfrm>
          <a:prstGeom prst="rect">
            <a:avLst/>
          </a:prstGeom>
          <a:noFill/>
        </p:spPr>
      </p:pic>
      <p:pic>
        <p:nvPicPr>
          <p:cNvPr id="10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593" y="4509120"/>
            <a:ext cx="1725613" cy="1931988"/>
          </a:xfrm>
          <a:prstGeom prst="rect">
            <a:avLst/>
          </a:prstGeom>
          <a:noFill/>
        </p:spPr>
      </p:pic>
      <p:pic>
        <p:nvPicPr>
          <p:cNvPr id="11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28857" y="4509120"/>
            <a:ext cx="1725613" cy="1931988"/>
          </a:xfrm>
          <a:prstGeom prst="rect">
            <a:avLst/>
          </a:prstGeom>
          <a:noFill/>
        </p:spPr>
      </p:pic>
      <p:pic>
        <p:nvPicPr>
          <p:cNvPr id="12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28857" y="332656"/>
            <a:ext cx="1725613" cy="1931988"/>
          </a:xfrm>
          <a:prstGeom prst="rect">
            <a:avLst/>
          </a:prstGeom>
          <a:noFill/>
        </p:spPr>
      </p:pic>
      <p:pic>
        <p:nvPicPr>
          <p:cNvPr id="13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313" y="4653136"/>
            <a:ext cx="1725613" cy="1931988"/>
          </a:xfrm>
          <a:prstGeom prst="rect">
            <a:avLst/>
          </a:prstGeom>
          <a:noFill/>
        </p:spPr>
      </p:pic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11</a:t>
            </a:fld>
            <a:endParaRPr lang="es-ES"/>
          </a:p>
        </p:txBody>
      </p:sp>
      <p:sp>
        <p:nvSpPr>
          <p:cNvPr id="15" name="1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Resultado de imagen de GIFS ANIMADOS DE RELOJE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620688"/>
            <a:ext cx="5544616" cy="5544616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12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13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  <p:pic>
        <p:nvPicPr>
          <p:cNvPr id="5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755849" y="404664"/>
            <a:ext cx="1728191" cy="2062658"/>
          </a:xfrm>
          <a:prstGeom prst="rect">
            <a:avLst/>
          </a:prstGeom>
          <a:noFill/>
        </p:spPr>
      </p:pic>
      <p:pic>
        <p:nvPicPr>
          <p:cNvPr id="6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2844081" y="4149080"/>
            <a:ext cx="1728191" cy="2062658"/>
          </a:xfrm>
          <a:prstGeom prst="rect">
            <a:avLst/>
          </a:prstGeom>
          <a:noFill/>
        </p:spPr>
      </p:pic>
      <p:pic>
        <p:nvPicPr>
          <p:cNvPr id="7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2844081" y="404664"/>
            <a:ext cx="1728191" cy="2062658"/>
          </a:xfrm>
          <a:prstGeom prst="rect">
            <a:avLst/>
          </a:prstGeom>
          <a:noFill/>
        </p:spPr>
      </p:pic>
      <p:pic>
        <p:nvPicPr>
          <p:cNvPr id="8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755849" y="4149080"/>
            <a:ext cx="1728191" cy="2062658"/>
          </a:xfrm>
          <a:prstGeom prst="rect">
            <a:avLst/>
          </a:prstGeom>
          <a:noFill/>
        </p:spPr>
      </p:pic>
      <p:pic>
        <p:nvPicPr>
          <p:cNvPr id="9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7452593" y="404664"/>
            <a:ext cx="1728191" cy="2062658"/>
          </a:xfrm>
          <a:prstGeom prst="rect">
            <a:avLst/>
          </a:prstGeom>
          <a:noFill/>
        </p:spPr>
      </p:pic>
      <p:pic>
        <p:nvPicPr>
          <p:cNvPr id="10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5076329" y="2420888"/>
            <a:ext cx="1728191" cy="2062658"/>
          </a:xfrm>
          <a:prstGeom prst="rect">
            <a:avLst/>
          </a:prstGeom>
          <a:noFill/>
        </p:spPr>
      </p:pic>
      <p:pic>
        <p:nvPicPr>
          <p:cNvPr id="11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9612833" y="4077072"/>
            <a:ext cx="1728191" cy="2062658"/>
          </a:xfrm>
          <a:prstGeom prst="rect">
            <a:avLst/>
          </a:prstGeom>
          <a:noFill/>
        </p:spPr>
      </p:pic>
      <p:pic>
        <p:nvPicPr>
          <p:cNvPr id="12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7596609" y="4077072"/>
            <a:ext cx="1728191" cy="20626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Resultado de imagen de GIFS ANIMADOS DE RELOJE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620688"/>
            <a:ext cx="5544616" cy="5544616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14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404664"/>
            <a:ext cx="1725613" cy="1931988"/>
          </a:xfrm>
          <a:prstGeom prst="rect">
            <a:avLst/>
          </a:prstGeom>
          <a:noFill/>
        </p:spPr>
      </p:pic>
      <p:pic>
        <p:nvPicPr>
          <p:cNvPr id="5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353" y="332656"/>
            <a:ext cx="1725613" cy="1931988"/>
          </a:xfrm>
          <a:prstGeom prst="rect">
            <a:avLst/>
          </a:prstGeom>
          <a:noFill/>
        </p:spPr>
      </p:pic>
      <p:pic>
        <p:nvPicPr>
          <p:cNvPr id="6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6089" y="404664"/>
            <a:ext cx="1725613" cy="1931988"/>
          </a:xfrm>
          <a:prstGeom prst="rect">
            <a:avLst/>
          </a:prstGeom>
          <a:noFill/>
        </p:spPr>
      </p:pic>
      <p:pic>
        <p:nvPicPr>
          <p:cNvPr id="7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6049" y="2636912"/>
            <a:ext cx="1725613" cy="1931988"/>
          </a:xfrm>
          <a:prstGeom prst="rect">
            <a:avLst/>
          </a:prstGeom>
          <a:noFill/>
        </p:spPr>
      </p:pic>
      <p:pic>
        <p:nvPicPr>
          <p:cNvPr id="8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4653136"/>
            <a:ext cx="1725613" cy="1931988"/>
          </a:xfrm>
          <a:prstGeom prst="rect">
            <a:avLst/>
          </a:prstGeom>
          <a:noFill/>
        </p:spPr>
      </p:pic>
      <p:pic>
        <p:nvPicPr>
          <p:cNvPr id="9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617" y="332656"/>
            <a:ext cx="1725613" cy="1931988"/>
          </a:xfrm>
          <a:prstGeom prst="rect">
            <a:avLst/>
          </a:prstGeom>
          <a:noFill/>
        </p:spPr>
      </p:pic>
      <p:pic>
        <p:nvPicPr>
          <p:cNvPr id="10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609" y="2492896"/>
            <a:ext cx="1725613" cy="1931988"/>
          </a:xfrm>
          <a:prstGeom prst="rect">
            <a:avLst/>
          </a:prstGeom>
          <a:noFill/>
        </p:spPr>
      </p:pic>
      <p:pic>
        <p:nvPicPr>
          <p:cNvPr id="11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28857" y="4509120"/>
            <a:ext cx="1725613" cy="1931988"/>
          </a:xfrm>
          <a:prstGeom prst="rect">
            <a:avLst/>
          </a:prstGeom>
          <a:noFill/>
        </p:spPr>
      </p:pic>
      <p:pic>
        <p:nvPicPr>
          <p:cNvPr id="12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28857" y="332656"/>
            <a:ext cx="1725613" cy="1931988"/>
          </a:xfrm>
          <a:prstGeom prst="rect">
            <a:avLst/>
          </a:prstGeom>
          <a:noFill/>
        </p:spPr>
      </p:pic>
      <p:pic>
        <p:nvPicPr>
          <p:cNvPr id="13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329" y="2708920"/>
            <a:ext cx="1725613" cy="1931988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15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Resultado de imagen de GIFS ANIMADOS DE RELOJE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620688"/>
            <a:ext cx="5544616" cy="5544616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16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404664"/>
            <a:ext cx="1725613" cy="1931988"/>
          </a:xfrm>
          <a:prstGeom prst="rect">
            <a:avLst/>
          </a:prstGeom>
          <a:noFill/>
        </p:spPr>
      </p:pic>
      <p:pic>
        <p:nvPicPr>
          <p:cNvPr id="5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353" y="332656"/>
            <a:ext cx="1725613" cy="1931988"/>
          </a:xfrm>
          <a:prstGeom prst="rect">
            <a:avLst/>
          </a:prstGeom>
          <a:noFill/>
        </p:spPr>
      </p:pic>
      <p:pic>
        <p:nvPicPr>
          <p:cNvPr id="6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6089" y="404664"/>
            <a:ext cx="1725613" cy="1931988"/>
          </a:xfrm>
          <a:prstGeom prst="rect">
            <a:avLst/>
          </a:prstGeom>
          <a:noFill/>
        </p:spPr>
      </p:pic>
      <p:pic>
        <p:nvPicPr>
          <p:cNvPr id="7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6049" y="2636912"/>
            <a:ext cx="1725613" cy="1931988"/>
          </a:xfrm>
          <a:prstGeom prst="rect">
            <a:avLst/>
          </a:prstGeom>
          <a:noFill/>
        </p:spPr>
      </p:pic>
      <p:pic>
        <p:nvPicPr>
          <p:cNvPr id="8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4653136"/>
            <a:ext cx="1725613" cy="1931988"/>
          </a:xfrm>
          <a:prstGeom prst="rect">
            <a:avLst/>
          </a:prstGeom>
          <a:noFill/>
        </p:spPr>
      </p:pic>
      <p:pic>
        <p:nvPicPr>
          <p:cNvPr id="9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617" y="332656"/>
            <a:ext cx="1725613" cy="1931988"/>
          </a:xfrm>
          <a:prstGeom prst="rect">
            <a:avLst/>
          </a:prstGeom>
          <a:noFill/>
        </p:spPr>
      </p:pic>
      <p:pic>
        <p:nvPicPr>
          <p:cNvPr id="10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609" y="2492896"/>
            <a:ext cx="1725613" cy="1931988"/>
          </a:xfrm>
          <a:prstGeom prst="rect">
            <a:avLst/>
          </a:prstGeom>
          <a:noFill/>
        </p:spPr>
      </p:pic>
      <p:pic>
        <p:nvPicPr>
          <p:cNvPr id="11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28857" y="4509120"/>
            <a:ext cx="1725613" cy="1931988"/>
          </a:xfrm>
          <a:prstGeom prst="rect">
            <a:avLst/>
          </a:prstGeom>
          <a:noFill/>
        </p:spPr>
      </p:pic>
      <p:pic>
        <p:nvPicPr>
          <p:cNvPr id="12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28857" y="332656"/>
            <a:ext cx="1725613" cy="1931988"/>
          </a:xfrm>
          <a:prstGeom prst="rect">
            <a:avLst/>
          </a:prstGeom>
          <a:noFill/>
        </p:spPr>
      </p:pic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17</a:t>
            </a:fld>
            <a:endParaRPr lang="es-ES"/>
          </a:p>
        </p:txBody>
      </p:sp>
      <p:sp>
        <p:nvSpPr>
          <p:cNvPr id="15" name="1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Resultado de imagen de GIFS ANIMADOS DE RELOJE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620688"/>
            <a:ext cx="5544616" cy="5544616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18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19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  <p:pic>
        <p:nvPicPr>
          <p:cNvPr id="5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251793" y="188640"/>
            <a:ext cx="1728191" cy="2062658"/>
          </a:xfrm>
          <a:prstGeom prst="rect">
            <a:avLst/>
          </a:prstGeom>
          <a:noFill/>
        </p:spPr>
      </p:pic>
      <p:pic>
        <p:nvPicPr>
          <p:cNvPr id="6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9756849" y="260648"/>
            <a:ext cx="1728191" cy="2062658"/>
          </a:xfrm>
          <a:prstGeom prst="rect">
            <a:avLst/>
          </a:prstGeom>
          <a:noFill/>
        </p:spPr>
      </p:pic>
      <p:pic>
        <p:nvPicPr>
          <p:cNvPr id="7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7668617" y="4437112"/>
            <a:ext cx="1728191" cy="2062658"/>
          </a:xfrm>
          <a:prstGeom prst="rect">
            <a:avLst/>
          </a:prstGeom>
          <a:noFill/>
        </p:spPr>
      </p:pic>
      <p:pic>
        <p:nvPicPr>
          <p:cNvPr id="8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251793" y="4509120"/>
            <a:ext cx="1728191" cy="2062658"/>
          </a:xfrm>
          <a:prstGeom prst="rect">
            <a:avLst/>
          </a:prstGeom>
          <a:noFill/>
        </p:spPr>
      </p:pic>
      <p:pic>
        <p:nvPicPr>
          <p:cNvPr id="9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6516489" y="1412776"/>
            <a:ext cx="1728191" cy="2062658"/>
          </a:xfrm>
          <a:prstGeom prst="rect">
            <a:avLst/>
          </a:prstGeom>
          <a:noFill/>
        </p:spPr>
      </p:pic>
      <p:pic>
        <p:nvPicPr>
          <p:cNvPr id="10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2916089" y="476672"/>
            <a:ext cx="1728191" cy="2062658"/>
          </a:xfrm>
          <a:prstGeom prst="rect">
            <a:avLst/>
          </a:prstGeom>
          <a:noFill/>
        </p:spPr>
      </p:pic>
      <p:pic>
        <p:nvPicPr>
          <p:cNvPr id="11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9900865" y="4149080"/>
            <a:ext cx="1728191" cy="2062658"/>
          </a:xfrm>
          <a:prstGeom prst="rect">
            <a:avLst/>
          </a:prstGeom>
          <a:noFill/>
        </p:spPr>
      </p:pic>
      <p:pic>
        <p:nvPicPr>
          <p:cNvPr id="12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3564161" y="3933056"/>
            <a:ext cx="1728191" cy="20626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Resultado de imagen de GIFS ANIMADOS DE RELOJE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620688"/>
            <a:ext cx="5544616" cy="5544616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2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Resultado de imagen de GIFS ANIMADOS DE RELOJE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620688"/>
            <a:ext cx="5544616" cy="5544616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20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353" y="332656"/>
            <a:ext cx="1725613" cy="1931988"/>
          </a:xfrm>
          <a:prstGeom prst="rect">
            <a:avLst/>
          </a:prstGeom>
          <a:noFill/>
        </p:spPr>
      </p:pic>
      <p:pic>
        <p:nvPicPr>
          <p:cNvPr id="6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6089" y="404664"/>
            <a:ext cx="1725613" cy="1931988"/>
          </a:xfrm>
          <a:prstGeom prst="rect">
            <a:avLst/>
          </a:prstGeom>
          <a:noFill/>
        </p:spPr>
      </p:pic>
      <p:pic>
        <p:nvPicPr>
          <p:cNvPr id="7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6049" y="2636912"/>
            <a:ext cx="1725613" cy="1931988"/>
          </a:xfrm>
          <a:prstGeom prst="rect">
            <a:avLst/>
          </a:prstGeom>
          <a:noFill/>
        </p:spPr>
      </p:pic>
      <p:pic>
        <p:nvPicPr>
          <p:cNvPr id="8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4653136"/>
            <a:ext cx="1725613" cy="1931988"/>
          </a:xfrm>
          <a:prstGeom prst="rect">
            <a:avLst/>
          </a:prstGeom>
          <a:noFill/>
        </p:spPr>
      </p:pic>
      <p:pic>
        <p:nvPicPr>
          <p:cNvPr id="9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617" y="332656"/>
            <a:ext cx="1725613" cy="1931988"/>
          </a:xfrm>
          <a:prstGeom prst="rect">
            <a:avLst/>
          </a:prstGeom>
          <a:noFill/>
        </p:spPr>
      </p:pic>
      <p:pic>
        <p:nvPicPr>
          <p:cNvPr id="10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609" y="2492896"/>
            <a:ext cx="1725613" cy="1931988"/>
          </a:xfrm>
          <a:prstGeom prst="rect">
            <a:avLst/>
          </a:prstGeom>
          <a:noFill/>
        </p:spPr>
      </p:pic>
      <p:pic>
        <p:nvPicPr>
          <p:cNvPr id="11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28857" y="4509120"/>
            <a:ext cx="1725613" cy="1931988"/>
          </a:xfrm>
          <a:prstGeom prst="rect">
            <a:avLst/>
          </a:prstGeom>
          <a:noFill/>
        </p:spPr>
      </p:pic>
      <p:pic>
        <p:nvPicPr>
          <p:cNvPr id="12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28857" y="332656"/>
            <a:ext cx="1725613" cy="1931988"/>
          </a:xfrm>
          <a:prstGeom prst="rect">
            <a:avLst/>
          </a:prstGeom>
          <a:noFill/>
        </p:spPr>
      </p:pic>
      <p:pic>
        <p:nvPicPr>
          <p:cNvPr id="13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329" y="2708920"/>
            <a:ext cx="1725613" cy="1931988"/>
          </a:xfrm>
          <a:prstGeom prst="rect">
            <a:avLst/>
          </a:prstGeom>
          <a:noFill/>
        </p:spPr>
      </p:pic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21</a:t>
            </a:fld>
            <a:endParaRPr lang="es-ES"/>
          </a:p>
        </p:txBody>
      </p:sp>
      <p:sp>
        <p:nvSpPr>
          <p:cNvPr id="15" name="1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Resultado de imagen de GIFS ANIMADOS DE RELOJE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620688"/>
            <a:ext cx="5544616" cy="5544616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22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2193" y="4653136"/>
            <a:ext cx="1725613" cy="1931988"/>
          </a:xfrm>
          <a:prstGeom prst="rect">
            <a:avLst/>
          </a:prstGeom>
          <a:noFill/>
        </p:spPr>
      </p:pic>
      <p:pic>
        <p:nvPicPr>
          <p:cNvPr id="5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353" y="332656"/>
            <a:ext cx="1725613" cy="1931988"/>
          </a:xfrm>
          <a:prstGeom prst="rect">
            <a:avLst/>
          </a:prstGeom>
          <a:noFill/>
        </p:spPr>
      </p:pic>
      <p:pic>
        <p:nvPicPr>
          <p:cNvPr id="6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6089" y="404664"/>
            <a:ext cx="1725613" cy="1931988"/>
          </a:xfrm>
          <a:prstGeom prst="rect">
            <a:avLst/>
          </a:prstGeom>
          <a:noFill/>
        </p:spPr>
      </p:pic>
      <p:pic>
        <p:nvPicPr>
          <p:cNvPr id="7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6049" y="2636912"/>
            <a:ext cx="1725613" cy="1931988"/>
          </a:xfrm>
          <a:prstGeom prst="rect">
            <a:avLst/>
          </a:prstGeom>
          <a:noFill/>
        </p:spPr>
      </p:pic>
      <p:pic>
        <p:nvPicPr>
          <p:cNvPr id="8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4653136"/>
            <a:ext cx="1725613" cy="1931988"/>
          </a:xfrm>
          <a:prstGeom prst="rect">
            <a:avLst/>
          </a:prstGeom>
          <a:noFill/>
        </p:spPr>
      </p:pic>
      <p:pic>
        <p:nvPicPr>
          <p:cNvPr id="9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617" y="332656"/>
            <a:ext cx="1725613" cy="1931988"/>
          </a:xfrm>
          <a:prstGeom prst="rect">
            <a:avLst/>
          </a:prstGeom>
          <a:noFill/>
        </p:spPr>
      </p:pic>
      <p:pic>
        <p:nvPicPr>
          <p:cNvPr id="10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609" y="2492896"/>
            <a:ext cx="1725613" cy="1931988"/>
          </a:xfrm>
          <a:prstGeom prst="rect">
            <a:avLst/>
          </a:prstGeom>
          <a:noFill/>
        </p:spPr>
      </p:pic>
      <p:pic>
        <p:nvPicPr>
          <p:cNvPr id="11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28857" y="4509120"/>
            <a:ext cx="1725613" cy="1931988"/>
          </a:xfrm>
          <a:prstGeom prst="rect">
            <a:avLst/>
          </a:prstGeom>
          <a:noFill/>
        </p:spPr>
      </p:pic>
      <p:pic>
        <p:nvPicPr>
          <p:cNvPr id="12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545" y="4581128"/>
            <a:ext cx="1725613" cy="1931988"/>
          </a:xfrm>
          <a:prstGeom prst="rect">
            <a:avLst/>
          </a:prstGeom>
          <a:noFill/>
        </p:spPr>
      </p:pic>
      <p:pic>
        <p:nvPicPr>
          <p:cNvPr id="13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329" y="2708920"/>
            <a:ext cx="1725613" cy="1931988"/>
          </a:xfrm>
          <a:prstGeom prst="rect">
            <a:avLst/>
          </a:prstGeom>
          <a:noFill/>
        </p:spPr>
      </p:pic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23</a:t>
            </a:fld>
            <a:endParaRPr lang="es-ES"/>
          </a:p>
        </p:txBody>
      </p:sp>
      <p:sp>
        <p:nvSpPr>
          <p:cNvPr id="15" name="1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Resultado de imagen de GIFS ANIMADOS DE RELOJE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620688"/>
            <a:ext cx="5544616" cy="5544616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24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25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  <p:pic>
        <p:nvPicPr>
          <p:cNvPr id="5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251793" y="188640"/>
            <a:ext cx="1728191" cy="2062658"/>
          </a:xfrm>
          <a:prstGeom prst="rect">
            <a:avLst/>
          </a:prstGeom>
          <a:noFill/>
        </p:spPr>
      </p:pic>
      <p:pic>
        <p:nvPicPr>
          <p:cNvPr id="6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9540825" y="332656"/>
            <a:ext cx="1728191" cy="2062658"/>
          </a:xfrm>
          <a:prstGeom prst="rect">
            <a:avLst/>
          </a:prstGeom>
          <a:noFill/>
        </p:spPr>
      </p:pic>
      <p:pic>
        <p:nvPicPr>
          <p:cNvPr id="7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2340025" y="4509120"/>
            <a:ext cx="1728191" cy="2062658"/>
          </a:xfrm>
          <a:prstGeom prst="rect">
            <a:avLst/>
          </a:prstGeom>
          <a:noFill/>
        </p:spPr>
      </p:pic>
      <p:pic>
        <p:nvPicPr>
          <p:cNvPr id="8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251793" y="4509120"/>
            <a:ext cx="1728191" cy="2062658"/>
          </a:xfrm>
          <a:prstGeom prst="rect">
            <a:avLst/>
          </a:prstGeom>
          <a:noFill/>
        </p:spPr>
      </p:pic>
      <p:pic>
        <p:nvPicPr>
          <p:cNvPr id="9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6444481" y="3356992"/>
            <a:ext cx="1728191" cy="2062658"/>
          </a:xfrm>
          <a:prstGeom prst="rect">
            <a:avLst/>
          </a:prstGeom>
          <a:noFill/>
        </p:spPr>
      </p:pic>
      <p:pic>
        <p:nvPicPr>
          <p:cNvPr id="10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2268017" y="1484784"/>
            <a:ext cx="1728191" cy="2062658"/>
          </a:xfrm>
          <a:prstGeom prst="rect">
            <a:avLst/>
          </a:prstGeom>
          <a:noFill/>
        </p:spPr>
      </p:pic>
      <p:pic>
        <p:nvPicPr>
          <p:cNvPr id="11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8604721" y="4293096"/>
            <a:ext cx="1728191" cy="2062658"/>
          </a:xfrm>
          <a:prstGeom prst="rect">
            <a:avLst/>
          </a:prstGeom>
          <a:noFill/>
        </p:spPr>
      </p:pic>
      <p:pic>
        <p:nvPicPr>
          <p:cNvPr id="12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4212233" y="2276872"/>
            <a:ext cx="1728191" cy="20626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Resultado de imagen de GIFS ANIMADOS DE RELOJE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620688"/>
            <a:ext cx="5544616" cy="5544616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26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404664"/>
            <a:ext cx="1725613" cy="1931988"/>
          </a:xfrm>
          <a:prstGeom prst="rect">
            <a:avLst/>
          </a:prstGeom>
          <a:noFill/>
        </p:spPr>
      </p:pic>
      <p:pic>
        <p:nvPicPr>
          <p:cNvPr id="6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6089" y="404664"/>
            <a:ext cx="1725613" cy="1931988"/>
          </a:xfrm>
          <a:prstGeom prst="rect">
            <a:avLst/>
          </a:prstGeom>
          <a:noFill/>
        </p:spPr>
      </p:pic>
      <p:pic>
        <p:nvPicPr>
          <p:cNvPr id="7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6049" y="2636912"/>
            <a:ext cx="1725613" cy="1931988"/>
          </a:xfrm>
          <a:prstGeom prst="rect">
            <a:avLst/>
          </a:prstGeom>
          <a:noFill/>
        </p:spPr>
      </p:pic>
      <p:pic>
        <p:nvPicPr>
          <p:cNvPr id="8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337" y="4725144"/>
            <a:ext cx="1725613" cy="1931988"/>
          </a:xfrm>
          <a:prstGeom prst="rect">
            <a:avLst/>
          </a:prstGeom>
          <a:noFill/>
        </p:spPr>
      </p:pic>
      <p:pic>
        <p:nvPicPr>
          <p:cNvPr id="9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617" y="332656"/>
            <a:ext cx="1725613" cy="1931988"/>
          </a:xfrm>
          <a:prstGeom prst="rect">
            <a:avLst/>
          </a:prstGeom>
          <a:noFill/>
        </p:spPr>
      </p:pic>
      <p:pic>
        <p:nvPicPr>
          <p:cNvPr id="10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609" y="2492896"/>
            <a:ext cx="1725613" cy="1931988"/>
          </a:xfrm>
          <a:prstGeom prst="rect">
            <a:avLst/>
          </a:prstGeom>
          <a:noFill/>
        </p:spPr>
      </p:pic>
      <p:pic>
        <p:nvPicPr>
          <p:cNvPr id="11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377" y="404664"/>
            <a:ext cx="1725613" cy="1931988"/>
          </a:xfrm>
          <a:prstGeom prst="rect">
            <a:avLst/>
          </a:prstGeom>
          <a:noFill/>
        </p:spPr>
      </p:pic>
      <p:pic>
        <p:nvPicPr>
          <p:cNvPr id="12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28857" y="332656"/>
            <a:ext cx="1725613" cy="1931988"/>
          </a:xfrm>
          <a:prstGeom prst="rect">
            <a:avLst/>
          </a:prstGeom>
          <a:noFill/>
        </p:spPr>
      </p:pic>
      <p:pic>
        <p:nvPicPr>
          <p:cNvPr id="13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329" y="2708920"/>
            <a:ext cx="1725613" cy="1931988"/>
          </a:xfrm>
          <a:prstGeom prst="rect">
            <a:avLst/>
          </a:prstGeom>
          <a:noFill/>
        </p:spPr>
      </p:pic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27</a:t>
            </a:fld>
            <a:endParaRPr lang="es-ES"/>
          </a:p>
        </p:txBody>
      </p:sp>
      <p:sp>
        <p:nvSpPr>
          <p:cNvPr id="15" name="1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Resultado de imagen de GIFS ANIMADOS DE RELOJE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620688"/>
            <a:ext cx="5544616" cy="5544616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28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817" y="1700808"/>
            <a:ext cx="1725613" cy="1931988"/>
          </a:xfrm>
          <a:prstGeom prst="rect">
            <a:avLst/>
          </a:prstGeom>
          <a:noFill/>
        </p:spPr>
      </p:pic>
      <p:pic>
        <p:nvPicPr>
          <p:cNvPr id="5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353" y="2060848"/>
            <a:ext cx="1725613" cy="1931988"/>
          </a:xfrm>
          <a:prstGeom prst="rect">
            <a:avLst/>
          </a:prstGeom>
          <a:noFill/>
        </p:spPr>
      </p:pic>
      <p:pic>
        <p:nvPicPr>
          <p:cNvPr id="6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6089" y="404664"/>
            <a:ext cx="1725613" cy="1931988"/>
          </a:xfrm>
          <a:prstGeom prst="rect">
            <a:avLst/>
          </a:prstGeom>
          <a:noFill/>
        </p:spPr>
      </p:pic>
      <p:pic>
        <p:nvPicPr>
          <p:cNvPr id="7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6049" y="2636912"/>
            <a:ext cx="1725613" cy="1931988"/>
          </a:xfrm>
          <a:prstGeom prst="rect">
            <a:avLst/>
          </a:prstGeom>
          <a:noFill/>
        </p:spPr>
      </p:pic>
      <p:pic>
        <p:nvPicPr>
          <p:cNvPr id="8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4653136"/>
            <a:ext cx="1725613" cy="1931988"/>
          </a:xfrm>
          <a:prstGeom prst="rect">
            <a:avLst/>
          </a:prstGeom>
          <a:noFill/>
        </p:spPr>
      </p:pic>
      <p:pic>
        <p:nvPicPr>
          <p:cNvPr id="9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617" y="332656"/>
            <a:ext cx="1725613" cy="1931988"/>
          </a:xfrm>
          <a:prstGeom prst="rect">
            <a:avLst/>
          </a:prstGeom>
          <a:noFill/>
        </p:spPr>
      </p:pic>
      <p:pic>
        <p:nvPicPr>
          <p:cNvPr id="10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609" y="2492896"/>
            <a:ext cx="1725613" cy="1931988"/>
          </a:xfrm>
          <a:prstGeom prst="rect">
            <a:avLst/>
          </a:prstGeom>
          <a:noFill/>
        </p:spPr>
      </p:pic>
      <p:pic>
        <p:nvPicPr>
          <p:cNvPr id="11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28857" y="4509120"/>
            <a:ext cx="1725613" cy="1931988"/>
          </a:xfrm>
          <a:prstGeom prst="rect">
            <a:avLst/>
          </a:prstGeom>
          <a:noFill/>
        </p:spPr>
      </p:pic>
      <p:pic>
        <p:nvPicPr>
          <p:cNvPr id="12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56849" y="1556792"/>
            <a:ext cx="1725613" cy="1931988"/>
          </a:xfrm>
          <a:prstGeom prst="rect">
            <a:avLst/>
          </a:prstGeom>
          <a:noFill/>
        </p:spPr>
      </p:pic>
      <p:pic>
        <p:nvPicPr>
          <p:cNvPr id="13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6249" y="4509120"/>
            <a:ext cx="1725613" cy="1931988"/>
          </a:xfrm>
          <a:prstGeom prst="rect">
            <a:avLst/>
          </a:prstGeom>
          <a:noFill/>
        </p:spPr>
      </p:pic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29</a:t>
            </a:fld>
            <a:endParaRPr lang="es-ES"/>
          </a:p>
        </p:txBody>
      </p:sp>
      <p:sp>
        <p:nvSpPr>
          <p:cNvPr id="15" name="1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3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  <p:pic>
        <p:nvPicPr>
          <p:cNvPr id="5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755849" y="404664"/>
            <a:ext cx="1728191" cy="2062658"/>
          </a:xfrm>
          <a:prstGeom prst="rect">
            <a:avLst/>
          </a:prstGeom>
          <a:noFill/>
        </p:spPr>
      </p:pic>
      <p:pic>
        <p:nvPicPr>
          <p:cNvPr id="6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9468817" y="404664"/>
            <a:ext cx="1728191" cy="2062658"/>
          </a:xfrm>
          <a:prstGeom prst="rect">
            <a:avLst/>
          </a:prstGeom>
          <a:noFill/>
        </p:spPr>
      </p:pic>
      <p:pic>
        <p:nvPicPr>
          <p:cNvPr id="7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2844081" y="404664"/>
            <a:ext cx="1728191" cy="2062658"/>
          </a:xfrm>
          <a:prstGeom prst="rect">
            <a:avLst/>
          </a:prstGeom>
          <a:noFill/>
        </p:spPr>
      </p:pic>
      <p:pic>
        <p:nvPicPr>
          <p:cNvPr id="8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5004321" y="404664"/>
            <a:ext cx="1728191" cy="2062658"/>
          </a:xfrm>
          <a:prstGeom prst="rect">
            <a:avLst/>
          </a:prstGeom>
          <a:noFill/>
        </p:spPr>
      </p:pic>
      <p:pic>
        <p:nvPicPr>
          <p:cNvPr id="9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7452593" y="404664"/>
            <a:ext cx="1728191" cy="2062658"/>
          </a:xfrm>
          <a:prstGeom prst="rect">
            <a:avLst/>
          </a:prstGeom>
          <a:noFill/>
        </p:spPr>
      </p:pic>
      <p:pic>
        <p:nvPicPr>
          <p:cNvPr id="10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3060105" y="4149080"/>
            <a:ext cx="1728191" cy="2062658"/>
          </a:xfrm>
          <a:prstGeom prst="rect">
            <a:avLst/>
          </a:prstGeom>
          <a:noFill/>
        </p:spPr>
      </p:pic>
      <p:pic>
        <p:nvPicPr>
          <p:cNvPr id="11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7524601" y="4149080"/>
            <a:ext cx="1728191" cy="2062658"/>
          </a:xfrm>
          <a:prstGeom prst="rect">
            <a:avLst/>
          </a:prstGeom>
          <a:noFill/>
        </p:spPr>
      </p:pic>
      <p:pic>
        <p:nvPicPr>
          <p:cNvPr id="12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5220345" y="4149080"/>
            <a:ext cx="1728191" cy="20626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Resultado de imagen de GIFS ANIMADOS DE RELOJE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620688"/>
            <a:ext cx="5544616" cy="5544616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30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31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  <p:pic>
        <p:nvPicPr>
          <p:cNvPr id="5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251793" y="188640"/>
            <a:ext cx="1728191" cy="2062658"/>
          </a:xfrm>
          <a:prstGeom prst="rect">
            <a:avLst/>
          </a:prstGeom>
          <a:noFill/>
        </p:spPr>
      </p:pic>
      <p:pic>
        <p:nvPicPr>
          <p:cNvPr id="6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9756849" y="260648"/>
            <a:ext cx="1728191" cy="2062658"/>
          </a:xfrm>
          <a:prstGeom prst="rect">
            <a:avLst/>
          </a:prstGeom>
          <a:noFill/>
        </p:spPr>
      </p:pic>
      <p:pic>
        <p:nvPicPr>
          <p:cNvPr id="7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7884641" y="4149080"/>
            <a:ext cx="1728191" cy="2062658"/>
          </a:xfrm>
          <a:prstGeom prst="rect">
            <a:avLst/>
          </a:prstGeom>
          <a:noFill/>
        </p:spPr>
      </p:pic>
      <p:pic>
        <p:nvPicPr>
          <p:cNvPr id="8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251793" y="4509120"/>
            <a:ext cx="1728191" cy="2062658"/>
          </a:xfrm>
          <a:prstGeom prst="rect">
            <a:avLst/>
          </a:prstGeom>
          <a:noFill/>
        </p:spPr>
      </p:pic>
      <p:pic>
        <p:nvPicPr>
          <p:cNvPr id="9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7812633" y="260648"/>
            <a:ext cx="1728191" cy="2062658"/>
          </a:xfrm>
          <a:prstGeom prst="rect">
            <a:avLst/>
          </a:prstGeom>
          <a:noFill/>
        </p:spPr>
      </p:pic>
      <p:pic>
        <p:nvPicPr>
          <p:cNvPr id="10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2196009" y="188640"/>
            <a:ext cx="1728191" cy="2062658"/>
          </a:xfrm>
          <a:prstGeom prst="rect">
            <a:avLst/>
          </a:prstGeom>
          <a:noFill/>
        </p:spPr>
      </p:pic>
      <p:pic>
        <p:nvPicPr>
          <p:cNvPr id="11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9900865" y="4149080"/>
            <a:ext cx="1728191" cy="2062658"/>
          </a:xfrm>
          <a:prstGeom prst="rect">
            <a:avLst/>
          </a:prstGeom>
          <a:noFill/>
        </p:spPr>
      </p:pic>
      <p:pic>
        <p:nvPicPr>
          <p:cNvPr id="12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2340025" y="4509120"/>
            <a:ext cx="1728191" cy="20626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Resultado de imagen de GIFS ANIMADOS DE RELOJE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620688"/>
            <a:ext cx="5544616" cy="5544616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32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404664"/>
            <a:ext cx="1725613" cy="1931988"/>
          </a:xfrm>
          <a:prstGeom prst="rect">
            <a:avLst/>
          </a:prstGeom>
          <a:noFill/>
        </p:spPr>
      </p:pic>
      <p:pic>
        <p:nvPicPr>
          <p:cNvPr id="6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337" y="2492896"/>
            <a:ext cx="1725613" cy="1931988"/>
          </a:xfrm>
          <a:prstGeom prst="rect">
            <a:avLst/>
          </a:prstGeom>
          <a:noFill/>
        </p:spPr>
      </p:pic>
      <p:pic>
        <p:nvPicPr>
          <p:cNvPr id="7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6049" y="2636912"/>
            <a:ext cx="1725613" cy="1931988"/>
          </a:xfrm>
          <a:prstGeom prst="rect">
            <a:avLst/>
          </a:prstGeom>
          <a:noFill/>
        </p:spPr>
      </p:pic>
      <p:pic>
        <p:nvPicPr>
          <p:cNvPr id="8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4653136"/>
            <a:ext cx="1725613" cy="1931988"/>
          </a:xfrm>
          <a:prstGeom prst="rect">
            <a:avLst/>
          </a:prstGeom>
          <a:noFill/>
        </p:spPr>
      </p:pic>
      <p:pic>
        <p:nvPicPr>
          <p:cNvPr id="9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345" y="332656"/>
            <a:ext cx="1725613" cy="1931988"/>
          </a:xfrm>
          <a:prstGeom prst="rect">
            <a:avLst/>
          </a:prstGeom>
          <a:noFill/>
        </p:spPr>
      </p:pic>
      <p:pic>
        <p:nvPicPr>
          <p:cNvPr id="10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609" y="2492896"/>
            <a:ext cx="1725613" cy="1931988"/>
          </a:xfrm>
          <a:prstGeom prst="rect">
            <a:avLst/>
          </a:prstGeom>
          <a:noFill/>
        </p:spPr>
      </p:pic>
      <p:pic>
        <p:nvPicPr>
          <p:cNvPr id="11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28857" y="4509120"/>
            <a:ext cx="1725613" cy="1931988"/>
          </a:xfrm>
          <a:prstGeom prst="rect">
            <a:avLst/>
          </a:prstGeom>
          <a:noFill/>
        </p:spPr>
      </p:pic>
      <p:pic>
        <p:nvPicPr>
          <p:cNvPr id="12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28857" y="332656"/>
            <a:ext cx="1725613" cy="1931988"/>
          </a:xfrm>
          <a:prstGeom prst="rect">
            <a:avLst/>
          </a:prstGeom>
          <a:noFill/>
        </p:spPr>
      </p:pic>
      <p:pic>
        <p:nvPicPr>
          <p:cNvPr id="13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321" y="4653136"/>
            <a:ext cx="1725613" cy="1931988"/>
          </a:xfrm>
          <a:prstGeom prst="rect">
            <a:avLst/>
          </a:prstGeom>
          <a:noFill/>
        </p:spPr>
      </p:pic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33</a:t>
            </a:fld>
            <a:endParaRPr lang="es-ES"/>
          </a:p>
        </p:txBody>
      </p:sp>
      <p:sp>
        <p:nvSpPr>
          <p:cNvPr id="15" name="1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Resultado de imagen de GIFS ANIMADOS DE RELOJE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620688"/>
            <a:ext cx="5544616" cy="5544616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34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404664"/>
            <a:ext cx="1725613" cy="1931988"/>
          </a:xfrm>
          <a:prstGeom prst="rect">
            <a:avLst/>
          </a:prstGeom>
          <a:noFill/>
        </p:spPr>
      </p:pic>
      <p:pic>
        <p:nvPicPr>
          <p:cNvPr id="5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353" y="332656"/>
            <a:ext cx="1725613" cy="1931988"/>
          </a:xfrm>
          <a:prstGeom prst="rect">
            <a:avLst/>
          </a:prstGeom>
          <a:noFill/>
        </p:spPr>
      </p:pic>
      <p:pic>
        <p:nvPicPr>
          <p:cNvPr id="6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6089" y="404664"/>
            <a:ext cx="1725613" cy="1931988"/>
          </a:xfrm>
          <a:prstGeom prst="rect">
            <a:avLst/>
          </a:prstGeom>
          <a:noFill/>
        </p:spPr>
      </p:pic>
      <p:pic>
        <p:nvPicPr>
          <p:cNvPr id="7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01" y="2420888"/>
            <a:ext cx="1725613" cy="1931988"/>
          </a:xfrm>
          <a:prstGeom prst="rect">
            <a:avLst/>
          </a:prstGeom>
          <a:noFill/>
        </p:spPr>
      </p:pic>
      <p:pic>
        <p:nvPicPr>
          <p:cNvPr id="8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4653136"/>
            <a:ext cx="1725613" cy="1931988"/>
          </a:xfrm>
          <a:prstGeom prst="rect">
            <a:avLst/>
          </a:prstGeom>
          <a:noFill/>
        </p:spPr>
      </p:pic>
      <p:pic>
        <p:nvPicPr>
          <p:cNvPr id="9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353" y="2492896"/>
            <a:ext cx="1725613" cy="1931988"/>
          </a:xfrm>
          <a:prstGeom prst="rect">
            <a:avLst/>
          </a:prstGeom>
          <a:noFill/>
        </p:spPr>
      </p:pic>
      <p:pic>
        <p:nvPicPr>
          <p:cNvPr id="10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4581128"/>
            <a:ext cx="1725613" cy="1931988"/>
          </a:xfrm>
          <a:prstGeom prst="rect">
            <a:avLst/>
          </a:prstGeom>
          <a:noFill/>
        </p:spPr>
      </p:pic>
      <p:pic>
        <p:nvPicPr>
          <p:cNvPr id="11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361" y="4509120"/>
            <a:ext cx="1725613" cy="1931988"/>
          </a:xfrm>
          <a:prstGeom prst="rect">
            <a:avLst/>
          </a:prstGeom>
          <a:noFill/>
        </p:spPr>
      </p:pic>
      <p:pic>
        <p:nvPicPr>
          <p:cNvPr id="12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4841" y="2348880"/>
            <a:ext cx="1725613" cy="1931988"/>
          </a:xfrm>
          <a:prstGeom prst="rect">
            <a:avLst/>
          </a:prstGeom>
          <a:noFill/>
        </p:spPr>
      </p:pic>
      <p:pic>
        <p:nvPicPr>
          <p:cNvPr id="13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2492896"/>
            <a:ext cx="1725613" cy="1931988"/>
          </a:xfrm>
          <a:prstGeom prst="rect">
            <a:avLst/>
          </a:prstGeom>
          <a:noFill/>
        </p:spPr>
      </p:pic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35</a:t>
            </a:fld>
            <a:endParaRPr lang="es-ES"/>
          </a:p>
        </p:txBody>
      </p:sp>
      <p:sp>
        <p:nvSpPr>
          <p:cNvPr id="15" name="1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Resultado de imagen de GIFS ANIMADOS DE RELOJE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620688"/>
            <a:ext cx="5544616" cy="5544616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36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353" y="332656"/>
            <a:ext cx="1725613" cy="1931988"/>
          </a:xfrm>
          <a:prstGeom prst="rect">
            <a:avLst/>
          </a:prstGeom>
          <a:noFill/>
        </p:spPr>
      </p:pic>
      <p:pic>
        <p:nvPicPr>
          <p:cNvPr id="6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6089" y="404664"/>
            <a:ext cx="1725613" cy="1931988"/>
          </a:xfrm>
          <a:prstGeom prst="rect">
            <a:avLst/>
          </a:prstGeom>
          <a:noFill/>
        </p:spPr>
      </p:pic>
      <p:pic>
        <p:nvPicPr>
          <p:cNvPr id="9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353" y="2492896"/>
            <a:ext cx="1725613" cy="1931988"/>
          </a:xfrm>
          <a:prstGeom prst="rect">
            <a:avLst/>
          </a:prstGeom>
          <a:noFill/>
        </p:spPr>
      </p:pic>
      <p:pic>
        <p:nvPicPr>
          <p:cNvPr id="10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4581128"/>
            <a:ext cx="1725613" cy="1931988"/>
          </a:xfrm>
          <a:prstGeom prst="rect">
            <a:avLst/>
          </a:prstGeom>
          <a:noFill/>
        </p:spPr>
      </p:pic>
      <p:pic>
        <p:nvPicPr>
          <p:cNvPr id="11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689" y="4437112"/>
            <a:ext cx="1725613" cy="1931988"/>
          </a:xfrm>
          <a:prstGeom prst="rect">
            <a:avLst/>
          </a:prstGeom>
          <a:noFill/>
        </p:spPr>
      </p:pic>
      <p:pic>
        <p:nvPicPr>
          <p:cNvPr id="13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2492896"/>
            <a:ext cx="1725613" cy="1931988"/>
          </a:xfrm>
          <a:prstGeom prst="rect">
            <a:avLst/>
          </a:prstGeom>
          <a:noFill/>
        </p:spPr>
      </p:pic>
      <p:pic>
        <p:nvPicPr>
          <p:cNvPr id="15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60705" y="404664"/>
            <a:ext cx="1725613" cy="1931988"/>
          </a:xfrm>
          <a:prstGeom prst="rect">
            <a:avLst/>
          </a:prstGeom>
          <a:noFill/>
        </p:spPr>
      </p:pic>
      <p:pic>
        <p:nvPicPr>
          <p:cNvPr id="19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689" y="2492896"/>
            <a:ext cx="1725613" cy="1931988"/>
          </a:xfrm>
          <a:prstGeom prst="rect">
            <a:avLst/>
          </a:prstGeom>
          <a:noFill/>
        </p:spPr>
      </p:pic>
      <p:pic>
        <p:nvPicPr>
          <p:cNvPr id="21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377" y="4581128"/>
            <a:ext cx="1725613" cy="1931988"/>
          </a:xfrm>
          <a:prstGeom prst="rect">
            <a:avLst/>
          </a:prstGeom>
          <a:noFill/>
        </p:spPr>
      </p:pic>
      <p:sp>
        <p:nvSpPr>
          <p:cNvPr id="22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37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Resultado de imagen de GIFS ANIMADOS DE RELOJE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620688"/>
            <a:ext cx="5544616" cy="5544616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38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39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  <p:pic>
        <p:nvPicPr>
          <p:cNvPr id="5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251793" y="188640"/>
            <a:ext cx="1728191" cy="2062658"/>
          </a:xfrm>
          <a:prstGeom prst="rect">
            <a:avLst/>
          </a:prstGeom>
          <a:noFill/>
        </p:spPr>
      </p:pic>
      <p:pic>
        <p:nvPicPr>
          <p:cNvPr id="6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9756849" y="260648"/>
            <a:ext cx="1728191" cy="2062658"/>
          </a:xfrm>
          <a:prstGeom prst="rect">
            <a:avLst/>
          </a:prstGeom>
          <a:noFill/>
        </p:spPr>
      </p:pic>
      <p:pic>
        <p:nvPicPr>
          <p:cNvPr id="7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5076329" y="260648"/>
            <a:ext cx="1728191" cy="2062658"/>
          </a:xfrm>
          <a:prstGeom prst="rect">
            <a:avLst/>
          </a:prstGeom>
          <a:noFill/>
        </p:spPr>
      </p:pic>
      <p:pic>
        <p:nvPicPr>
          <p:cNvPr id="8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251793" y="4509120"/>
            <a:ext cx="1728191" cy="2062658"/>
          </a:xfrm>
          <a:prstGeom prst="rect">
            <a:avLst/>
          </a:prstGeom>
          <a:noFill/>
        </p:spPr>
      </p:pic>
      <p:pic>
        <p:nvPicPr>
          <p:cNvPr id="9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9756849" y="2564904"/>
            <a:ext cx="1728191" cy="2062658"/>
          </a:xfrm>
          <a:prstGeom prst="rect">
            <a:avLst/>
          </a:prstGeom>
          <a:noFill/>
        </p:spPr>
      </p:pic>
      <p:pic>
        <p:nvPicPr>
          <p:cNvPr id="10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2196009" y="188640"/>
            <a:ext cx="1728191" cy="2062658"/>
          </a:xfrm>
          <a:prstGeom prst="rect">
            <a:avLst/>
          </a:prstGeom>
          <a:noFill/>
        </p:spPr>
      </p:pic>
      <p:pic>
        <p:nvPicPr>
          <p:cNvPr id="11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5148337" y="2708920"/>
            <a:ext cx="1728191" cy="2062658"/>
          </a:xfrm>
          <a:prstGeom prst="rect">
            <a:avLst/>
          </a:prstGeom>
          <a:noFill/>
        </p:spPr>
      </p:pic>
      <p:pic>
        <p:nvPicPr>
          <p:cNvPr id="12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2340025" y="4509120"/>
            <a:ext cx="1728191" cy="20626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Resultado de imagen de GIFS ANIMADOS DE RELOJE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620688"/>
            <a:ext cx="5544616" cy="5544616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4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Resultado de imagen de GIFS ANIMADOS DE RELOJE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620688"/>
            <a:ext cx="5544616" cy="5544616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40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41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  <p:pic>
        <p:nvPicPr>
          <p:cNvPr id="5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755849" y="404664"/>
            <a:ext cx="1728191" cy="2062658"/>
          </a:xfrm>
          <a:prstGeom prst="rect">
            <a:avLst/>
          </a:prstGeom>
          <a:noFill/>
        </p:spPr>
      </p:pic>
      <p:pic>
        <p:nvPicPr>
          <p:cNvPr id="6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9468817" y="404664"/>
            <a:ext cx="1728191" cy="2062658"/>
          </a:xfrm>
          <a:prstGeom prst="rect">
            <a:avLst/>
          </a:prstGeom>
          <a:noFill/>
        </p:spPr>
      </p:pic>
      <p:pic>
        <p:nvPicPr>
          <p:cNvPr id="7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2844081" y="404664"/>
            <a:ext cx="1728191" cy="2062658"/>
          </a:xfrm>
          <a:prstGeom prst="rect">
            <a:avLst/>
          </a:prstGeom>
          <a:noFill/>
        </p:spPr>
      </p:pic>
      <p:pic>
        <p:nvPicPr>
          <p:cNvPr id="8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5004321" y="404664"/>
            <a:ext cx="1728191" cy="2062658"/>
          </a:xfrm>
          <a:prstGeom prst="rect">
            <a:avLst/>
          </a:prstGeom>
          <a:noFill/>
        </p:spPr>
      </p:pic>
      <p:pic>
        <p:nvPicPr>
          <p:cNvPr id="9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7452593" y="404664"/>
            <a:ext cx="1728191" cy="2062658"/>
          </a:xfrm>
          <a:prstGeom prst="rect">
            <a:avLst/>
          </a:prstGeom>
          <a:noFill/>
        </p:spPr>
      </p:pic>
      <p:pic>
        <p:nvPicPr>
          <p:cNvPr id="10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3060105" y="4149080"/>
            <a:ext cx="1728191" cy="2062658"/>
          </a:xfrm>
          <a:prstGeom prst="rect">
            <a:avLst/>
          </a:prstGeom>
          <a:noFill/>
        </p:spPr>
      </p:pic>
      <p:pic>
        <p:nvPicPr>
          <p:cNvPr id="11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7524601" y="4149080"/>
            <a:ext cx="1728191" cy="2062658"/>
          </a:xfrm>
          <a:prstGeom prst="rect">
            <a:avLst/>
          </a:prstGeom>
          <a:noFill/>
        </p:spPr>
      </p:pic>
      <p:pic>
        <p:nvPicPr>
          <p:cNvPr id="12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5220345" y="4149080"/>
            <a:ext cx="1728191" cy="20626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Resultado de imagen de GIFS ANIMADOS DE RELOJE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620688"/>
            <a:ext cx="5544616" cy="5544616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42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43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  <p:pic>
        <p:nvPicPr>
          <p:cNvPr id="5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251793" y="188640"/>
            <a:ext cx="1728191" cy="2062658"/>
          </a:xfrm>
          <a:prstGeom prst="rect">
            <a:avLst/>
          </a:prstGeom>
          <a:noFill/>
        </p:spPr>
      </p:pic>
      <p:pic>
        <p:nvPicPr>
          <p:cNvPr id="6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6156449" y="188640"/>
            <a:ext cx="1728191" cy="2062658"/>
          </a:xfrm>
          <a:prstGeom prst="rect">
            <a:avLst/>
          </a:prstGeom>
          <a:noFill/>
        </p:spPr>
      </p:pic>
      <p:pic>
        <p:nvPicPr>
          <p:cNvPr id="7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8100665" y="188640"/>
            <a:ext cx="1728191" cy="2062658"/>
          </a:xfrm>
          <a:prstGeom prst="rect">
            <a:avLst/>
          </a:prstGeom>
          <a:noFill/>
        </p:spPr>
      </p:pic>
      <p:pic>
        <p:nvPicPr>
          <p:cNvPr id="8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6228457" y="3356992"/>
            <a:ext cx="1728191" cy="2062658"/>
          </a:xfrm>
          <a:prstGeom prst="rect">
            <a:avLst/>
          </a:prstGeom>
          <a:noFill/>
        </p:spPr>
      </p:pic>
      <p:pic>
        <p:nvPicPr>
          <p:cNvPr id="9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4212233" y="188640"/>
            <a:ext cx="1728191" cy="2062658"/>
          </a:xfrm>
          <a:prstGeom prst="rect">
            <a:avLst/>
          </a:prstGeom>
          <a:noFill/>
        </p:spPr>
      </p:pic>
      <p:pic>
        <p:nvPicPr>
          <p:cNvPr id="10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2196009" y="188640"/>
            <a:ext cx="1728191" cy="2062658"/>
          </a:xfrm>
          <a:prstGeom prst="rect">
            <a:avLst/>
          </a:prstGeom>
          <a:noFill/>
        </p:spPr>
      </p:pic>
      <p:pic>
        <p:nvPicPr>
          <p:cNvPr id="11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9972873" y="188640"/>
            <a:ext cx="1728191" cy="2062658"/>
          </a:xfrm>
          <a:prstGeom prst="rect">
            <a:avLst/>
          </a:prstGeom>
          <a:noFill/>
        </p:spPr>
      </p:pic>
      <p:pic>
        <p:nvPicPr>
          <p:cNvPr id="12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4284241" y="3356992"/>
            <a:ext cx="1728191" cy="20626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44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  <p:pic>
        <p:nvPicPr>
          <p:cNvPr id="1026" name="Picture 2" descr="Resultado de imagen de gifs animados de osos con miel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4201" y="908719"/>
            <a:ext cx="4392488" cy="48944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404664"/>
            <a:ext cx="1725613" cy="1931988"/>
          </a:xfrm>
          <a:prstGeom prst="rect">
            <a:avLst/>
          </a:prstGeom>
          <a:noFill/>
        </p:spPr>
      </p:pic>
      <p:pic>
        <p:nvPicPr>
          <p:cNvPr id="5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489" y="260648"/>
            <a:ext cx="1725613" cy="1931988"/>
          </a:xfrm>
          <a:prstGeom prst="rect">
            <a:avLst/>
          </a:prstGeom>
          <a:noFill/>
        </p:spPr>
      </p:pic>
      <p:pic>
        <p:nvPicPr>
          <p:cNvPr id="6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0145" y="332656"/>
            <a:ext cx="1725613" cy="1931988"/>
          </a:xfrm>
          <a:prstGeom prst="rect">
            <a:avLst/>
          </a:prstGeom>
          <a:noFill/>
        </p:spPr>
      </p:pic>
      <p:pic>
        <p:nvPicPr>
          <p:cNvPr id="7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0145" y="4581128"/>
            <a:ext cx="1725613" cy="1931988"/>
          </a:xfrm>
          <a:prstGeom prst="rect">
            <a:avLst/>
          </a:prstGeom>
          <a:noFill/>
        </p:spPr>
      </p:pic>
      <p:pic>
        <p:nvPicPr>
          <p:cNvPr id="8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4653136"/>
            <a:ext cx="1725613" cy="1931988"/>
          </a:xfrm>
          <a:prstGeom prst="rect">
            <a:avLst/>
          </a:prstGeom>
          <a:noFill/>
        </p:spPr>
      </p:pic>
      <p:pic>
        <p:nvPicPr>
          <p:cNvPr id="9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8697" y="2420888"/>
            <a:ext cx="1725613" cy="1931988"/>
          </a:xfrm>
          <a:prstGeom prst="rect">
            <a:avLst/>
          </a:prstGeom>
          <a:noFill/>
        </p:spPr>
      </p:pic>
      <p:pic>
        <p:nvPicPr>
          <p:cNvPr id="10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13" y="4509120"/>
            <a:ext cx="1725613" cy="1931988"/>
          </a:xfrm>
          <a:prstGeom prst="rect">
            <a:avLst/>
          </a:prstGeom>
          <a:noFill/>
        </p:spPr>
      </p:pic>
      <p:pic>
        <p:nvPicPr>
          <p:cNvPr id="11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28857" y="4509120"/>
            <a:ext cx="1725613" cy="1931988"/>
          </a:xfrm>
          <a:prstGeom prst="rect">
            <a:avLst/>
          </a:prstGeom>
          <a:noFill/>
        </p:spPr>
      </p:pic>
      <p:pic>
        <p:nvPicPr>
          <p:cNvPr id="12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28857" y="332656"/>
            <a:ext cx="1725613" cy="1931988"/>
          </a:xfrm>
          <a:prstGeom prst="rect">
            <a:avLst/>
          </a:prstGeom>
          <a:noFill/>
        </p:spPr>
      </p:pic>
      <p:pic>
        <p:nvPicPr>
          <p:cNvPr id="13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961" y="2564904"/>
            <a:ext cx="1725613" cy="1931988"/>
          </a:xfrm>
          <a:prstGeom prst="rect">
            <a:avLst/>
          </a:prstGeom>
          <a:noFill/>
        </p:spPr>
      </p:pic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5</a:t>
            </a:fld>
            <a:endParaRPr lang="es-ES"/>
          </a:p>
        </p:txBody>
      </p:sp>
      <p:sp>
        <p:nvSpPr>
          <p:cNvPr id="15" name="1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Resultado de imagen de GIFS ANIMADOS DE RELOJE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620688"/>
            <a:ext cx="5544616" cy="5544616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6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404664"/>
            <a:ext cx="1725613" cy="1931988"/>
          </a:xfrm>
          <a:prstGeom prst="rect">
            <a:avLst/>
          </a:prstGeom>
          <a:noFill/>
        </p:spPr>
      </p:pic>
      <p:pic>
        <p:nvPicPr>
          <p:cNvPr id="5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489" y="260648"/>
            <a:ext cx="1725613" cy="1931988"/>
          </a:xfrm>
          <a:prstGeom prst="rect">
            <a:avLst/>
          </a:prstGeom>
          <a:noFill/>
        </p:spPr>
      </p:pic>
      <p:pic>
        <p:nvPicPr>
          <p:cNvPr id="6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0145" y="332656"/>
            <a:ext cx="1725613" cy="1931988"/>
          </a:xfrm>
          <a:prstGeom prst="rect">
            <a:avLst/>
          </a:prstGeom>
          <a:noFill/>
        </p:spPr>
      </p:pic>
      <p:pic>
        <p:nvPicPr>
          <p:cNvPr id="7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0145" y="4581128"/>
            <a:ext cx="1725613" cy="1931988"/>
          </a:xfrm>
          <a:prstGeom prst="rect">
            <a:avLst/>
          </a:prstGeom>
          <a:noFill/>
        </p:spPr>
      </p:pic>
      <p:pic>
        <p:nvPicPr>
          <p:cNvPr id="8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4653136"/>
            <a:ext cx="1725613" cy="1931988"/>
          </a:xfrm>
          <a:prstGeom prst="rect">
            <a:avLst/>
          </a:prstGeom>
          <a:noFill/>
        </p:spPr>
      </p:pic>
      <p:pic>
        <p:nvPicPr>
          <p:cNvPr id="9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8697" y="2420888"/>
            <a:ext cx="1725613" cy="1931988"/>
          </a:xfrm>
          <a:prstGeom prst="rect">
            <a:avLst/>
          </a:prstGeom>
          <a:noFill/>
        </p:spPr>
      </p:pic>
      <p:pic>
        <p:nvPicPr>
          <p:cNvPr id="10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13" y="4509120"/>
            <a:ext cx="1725613" cy="1931988"/>
          </a:xfrm>
          <a:prstGeom prst="rect">
            <a:avLst/>
          </a:prstGeom>
          <a:noFill/>
        </p:spPr>
      </p:pic>
      <p:pic>
        <p:nvPicPr>
          <p:cNvPr id="11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28857" y="4509120"/>
            <a:ext cx="1725613" cy="1931988"/>
          </a:xfrm>
          <a:prstGeom prst="rect">
            <a:avLst/>
          </a:prstGeom>
          <a:noFill/>
        </p:spPr>
      </p:pic>
      <p:pic>
        <p:nvPicPr>
          <p:cNvPr id="12" name="Picture 2" descr="Resultado de imagen de GIFS ANIMADOS DE OS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28857" y="332656"/>
            <a:ext cx="1725613" cy="1931988"/>
          </a:xfrm>
          <a:prstGeom prst="rect">
            <a:avLst/>
          </a:prstGeom>
          <a:noFill/>
        </p:spPr>
      </p:pic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7</a:t>
            </a:fld>
            <a:endParaRPr lang="es-ES"/>
          </a:p>
        </p:txBody>
      </p:sp>
      <p:sp>
        <p:nvSpPr>
          <p:cNvPr id="15" name="1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Resultado de imagen de GIFS ANIMADOS DE RELOJE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620688"/>
            <a:ext cx="5544616" cy="5544616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8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F7E7-CBBB-4736-B455-C94822E14D43}" type="slidenum">
              <a:rPr lang="es-ES" smtClean="0"/>
              <a:pPr/>
              <a:t>9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9-10. LUCÍA GARCÍA MARTÍNEZ</a:t>
            </a:r>
            <a:endParaRPr lang="es-ES"/>
          </a:p>
        </p:txBody>
      </p:sp>
      <p:pic>
        <p:nvPicPr>
          <p:cNvPr id="5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755849" y="404664"/>
            <a:ext cx="1728191" cy="2062658"/>
          </a:xfrm>
          <a:prstGeom prst="rect">
            <a:avLst/>
          </a:prstGeom>
          <a:noFill/>
        </p:spPr>
      </p:pic>
      <p:pic>
        <p:nvPicPr>
          <p:cNvPr id="6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9468817" y="404664"/>
            <a:ext cx="1728191" cy="2062658"/>
          </a:xfrm>
          <a:prstGeom prst="rect">
            <a:avLst/>
          </a:prstGeom>
          <a:noFill/>
        </p:spPr>
      </p:pic>
      <p:pic>
        <p:nvPicPr>
          <p:cNvPr id="7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2844081" y="404664"/>
            <a:ext cx="1728191" cy="2062658"/>
          </a:xfrm>
          <a:prstGeom prst="rect">
            <a:avLst/>
          </a:prstGeom>
          <a:noFill/>
        </p:spPr>
      </p:pic>
      <p:pic>
        <p:nvPicPr>
          <p:cNvPr id="8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755849" y="4149080"/>
            <a:ext cx="1728191" cy="2062658"/>
          </a:xfrm>
          <a:prstGeom prst="rect">
            <a:avLst/>
          </a:prstGeom>
          <a:noFill/>
        </p:spPr>
      </p:pic>
      <p:pic>
        <p:nvPicPr>
          <p:cNvPr id="9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7452593" y="404664"/>
            <a:ext cx="1728191" cy="2062658"/>
          </a:xfrm>
          <a:prstGeom prst="rect">
            <a:avLst/>
          </a:prstGeom>
          <a:noFill/>
        </p:spPr>
      </p:pic>
      <p:pic>
        <p:nvPicPr>
          <p:cNvPr id="10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3060105" y="4149080"/>
            <a:ext cx="1728191" cy="2062658"/>
          </a:xfrm>
          <a:prstGeom prst="rect">
            <a:avLst/>
          </a:prstGeom>
          <a:noFill/>
        </p:spPr>
      </p:pic>
      <p:pic>
        <p:nvPicPr>
          <p:cNvPr id="11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9612833" y="4077072"/>
            <a:ext cx="1728191" cy="2062658"/>
          </a:xfrm>
          <a:prstGeom prst="rect">
            <a:avLst/>
          </a:prstGeom>
          <a:noFill/>
        </p:spPr>
      </p:pic>
      <p:pic>
        <p:nvPicPr>
          <p:cNvPr id="12" name="Picture 4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 l="4306" t="16532" r="56935" b="7767"/>
          <a:stretch>
            <a:fillRect/>
          </a:stretch>
        </p:blipFill>
        <p:spPr bwMode="auto">
          <a:xfrm>
            <a:off x="7596609" y="4077072"/>
            <a:ext cx="1728191" cy="20626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308</Words>
  <Application>Microsoft Office PowerPoint</Application>
  <PresentationFormat>Personalizado</PresentationFormat>
  <Paragraphs>88</Paragraphs>
  <Slides>44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44</vt:i4>
      </vt:variant>
    </vt:vector>
  </HeadingPairs>
  <TitlesOfParts>
    <vt:vector size="45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  <vt:lpstr>Diapositiva 41</vt:lpstr>
      <vt:lpstr>Diapositiva 42</vt:lpstr>
      <vt:lpstr>Diapositiva 43</vt:lpstr>
      <vt:lpstr>Diapositiva 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LUCÍA GARCÍA MARTÍNEZ.</dc:creator>
  <cp:lastModifiedBy>Windows User</cp:lastModifiedBy>
  <cp:revision>4</cp:revision>
  <dcterms:created xsi:type="dcterms:W3CDTF">2018-05-28T06:39:53Z</dcterms:created>
  <dcterms:modified xsi:type="dcterms:W3CDTF">2018-06-01T14:59:59Z</dcterms:modified>
</cp:coreProperties>
</file>