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sldIdLst>
    <p:sldId id="256" r:id="rId2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3EA4"/>
    <a:srgbClr val="FF66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-6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35799190019638"/>
          <c:y val="2.9239766081871343E-2"/>
          <c:w val="0.790037941529381"/>
          <c:h val="0.95405179615705926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Pt>
            <c:idx val="0"/>
            <c:bubble3D val="0"/>
            <c:spPr>
              <a:solidFill>
                <a:srgbClr val="FF339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552-41A9-9782-8E6572994DFE}"/>
              </c:ext>
            </c:extLst>
          </c:dPt>
          <c:dPt>
            <c:idx val="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552-41A9-9782-8E6572994DFE}"/>
              </c:ext>
            </c:extLst>
          </c:dPt>
          <c:dPt>
            <c:idx val="2"/>
            <c:bubble3D val="0"/>
            <c:spPr>
              <a:solidFill>
                <a:srgbClr val="FF66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552-41A9-9782-8E6572994DFE}"/>
              </c:ext>
            </c:extLst>
          </c:dPt>
          <c:dPt>
            <c:idx val="3"/>
            <c:bubble3D val="0"/>
            <c:spPr>
              <a:solidFill>
                <a:srgbClr val="7030A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552-41A9-9782-8E6572994DFE}"/>
              </c:ext>
            </c:extLst>
          </c:dPt>
          <c:dPt>
            <c:idx val="4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552-41A9-9782-8E6572994DFE}"/>
              </c:ext>
            </c:extLst>
          </c:dPt>
          <c:dPt>
            <c:idx val="5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552-41A9-9782-8E6572994DFE}"/>
              </c:ext>
            </c:extLst>
          </c:dPt>
          <c:cat>
            <c:strRef>
              <c:f>Hoja1!$A$2:$A$7</c:f>
              <c:strCache>
                <c:ptCount val="4"/>
                <c:pt idx="0">
                  <c:v>1er trim.</c:v>
                </c:pt>
                <c:pt idx="1">
                  <c:v>2º trim.</c:v>
                </c:pt>
                <c:pt idx="2">
                  <c:v>3er trim.</c:v>
                </c:pt>
                <c:pt idx="3">
                  <c:v>4º trim.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4552-41A9-9782-8E6572994D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2028BE1C-B678-4718-8A5B-82ACD215FEEE}" type="datetimeFigureOut">
              <a:rPr lang="es-EC" smtClean="0"/>
              <a:t>3/10/2020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B9804072-2C36-4C96-B96A-6BA0952C9C0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757523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8BE1C-B678-4718-8A5B-82ACD215FEEE}" type="datetimeFigureOut">
              <a:rPr lang="es-EC" smtClean="0"/>
              <a:t>3/10/2020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4072-2C36-4C96-B96A-6BA0952C9C0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309367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028BE1C-B678-4718-8A5B-82ACD215FEEE}" type="datetimeFigureOut">
              <a:rPr lang="es-EC" smtClean="0"/>
              <a:t>3/10/2020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9804072-2C36-4C96-B96A-6BA0952C9C0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154022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028BE1C-B678-4718-8A5B-82ACD215FEEE}" type="datetimeFigureOut">
              <a:rPr lang="es-EC" smtClean="0"/>
              <a:t>3/10/2020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9804072-2C36-4C96-B96A-6BA0952C9C04}" type="slidenum">
              <a:rPr lang="es-EC" smtClean="0"/>
              <a:t>‹Nº›</a:t>
            </a:fld>
            <a:endParaRPr lang="es-EC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280411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028BE1C-B678-4718-8A5B-82ACD215FEEE}" type="datetimeFigureOut">
              <a:rPr lang="es-EC" smtClean="0"/>
              <a:t>3/10/2020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9804072-2C36-4C96-B96A-6BA0952C9C0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812192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8BE1C-B678-4718-8A5B-82ACD215FEEE}" type="datetimeFigureOut">
              <a:rPr lang="es-EC" smtClean="0"/>
              <a:t>3/10/2020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4072-2C36-4C96-B96A-6BA0952C9C0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5150523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8BE1C-B678-4718-8A5B-82ACD215FEEE}" type="datetimeFigureOut">
              <a:rPr lang="es-EC" smtClean="0"/>
              <a:t>3/10/2020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4072-2C36-4C96-B96A-6BA0952C9C0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768305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8BE1C-B678-4718-8A5B-82ACD215FEEE}" type="datetimeFigureOut">
              <a:rPr lang="es-EC" smtClean="0"/>
              <a:t>3/10/2020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4072-2C36-4C96-B96A-6BA0952C9C0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9425087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028BE1C-B678-4718-8A5B-82ACD215FEEE}" type="datetimeFigureOut">
              <a:rPr lang="es-EC" smtClean="0"/>
              <a:t>3/10/2020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9804072-2C36-4C96-B96A-6BA0952C9C0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739251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8BE1C-B678-4718-8A5B-82ACD215FEEE}" type="datetimeFigureOut">
              <a:rPr lang="es-EC" smtClean="0"/>
              <a:t>3/10/2020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4072-2C36-4C96-B96A-6BA0952C9C0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390750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028BE1C-B678-4718-8A5B-82ACD215FEEE}" type="datetimeFigureOut">
              <a:rPr lang="es-EC" smtClean="0"/>
              <a:t>3/10/2020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9804072-2C36-4C96-B96A-6BA0952C9C0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65762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8BE1C-B678-4718-8A5B-82ACD215FEEE}" type="datetimeFigureOut">
              <a:rPr lang="es-EC" smtClean="0"/>
              <a:t>3/10/2020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4072-2C36-4C96-B96A-6BA0952C9C0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30080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8BE1C-B678-4718-8A5B-82ACD215FEEE}" type="datetimeFigureOut">
              <a:rPr lang="es-EC" smtClean="0"/>
              <a:t>3/10/2020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4072-2C36-4C96-B96A-6BA0952C9C0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693793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8BE1C-B678-4718-8A5B-82ACD215FEEE}" type="datetimeFigureOut">
              <a:rPr lang="es-EC" smtClean="0"/>
              <a:t>3/10/2020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4072-2C36-4C96-B96A-6BA0952C9C0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872771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8BE1C-B678-4718-8A5B-82ACD215FEEE}" type="datetimeFigureOut">
              <a:rPr lang="es-EC" smtClean="0"/>
              <a:t>3/10/2020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4072-2C36-4C96-B96A-6BA0952C9C0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807328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8BE1C-B678-4718-8A5B-82ACD215FEEE}" type="datetimeFigureOut">
              <a:rPr lang="es-EC" smtClean="0"/>
              <a:t>3/10/2020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4072-2C36-4C96-B96A-6BA0952C9C0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443572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8BE1C-B678-4718-8A5B-82ACD215FEEE}" type="datetimeFigureOut">
              <a:rPr lang="es-EC" smtClean="0"/>
              <a:t>3/10/2020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4072-2C36-4C96-B96A-6BA0952C9C0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117742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8BE1C-B678-4718-8A5B-82ACD215FEEE}" type="datetimeFigureOut">
              <a:rPr lang="es-EC" smtClean="0"/>
              <a:t>3/10/2020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04072-2C36-4C96-B96A-6BA0952C9C0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774541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  <p:sldLayoutId id="2147483791" r:id="rId15"/>
    <p:sldLayoutId id="2147483792" r:id="rId16"/>
    <p:sldLayoutId id="2147483793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3.wdp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12" Type="http://schemas.openxmlformats.org/officeDocument/2006/relationships/image" Target="../media/image8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11" Type="http://schemas.microsoft.com/office/2007/relationships/hdphoto" Target="../media/hdphoto2.wdp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chart" Target="../charts/chart1.xml"/><Relationship Id="rId9" Type="http://schemas.microsoft.com/office/2007/relationships/hdphoto" Target="../media/hdphoto1.wdp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761584" y="6188785"/>
            <a:ext cx="2005816" cy="3829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>
                <a:latin typeface="AR CHRISTY" panose="02000000000000000000" pitchFamily="2" charset="0"/>
              </a:rPr>
              <a:t>Myriam Torres B.</a:t>
            </a:r>
            <a:endParaRPr lang="es-EC" dirty="0">
              <a:latin typeface="AR CHRISTY" panose="02000000000000000000" pitchFamily="2" charset="0"/>
            </a:endParaRPr>
          </a:p>
        </p:txBody>
      </p:sp>
      <p:sp>
        <p:nvSpPr>
          <p:cNvPr id="59" name="Trapecio 58"/>
          <p:cNvSpPr/>
          <p:nvPr/>
        </p:nvSpPr>
        <p:spPr>
          <a:xfrm>
            <a:off x="6689171" y="4879096"/>
            <a:ext cx="4004658" cy="1942384"/>
          </a:xfrm>
          <a:prstGeom prst="trapezoid">
            <a:avLst/>
          </a:prstGeom>
          <a:solidFill>
            <a:srgbClr val="4A3E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grpSp>
        <p:nvGrpSpPr>
          <p:cNvPr id="67" name="RULETA"/>
          <p:cNvGrpSpPr/>
          <p:nvPr/>
        </p:nvGrpSpPr>
        <p:grpSpPr>
          <a:xfrm>
            <a:off x="3984992" y="-23923"/>
            <a:ext cx="9206351" cy="6595672"/>
            <a:chOff x="4384045" y="0"/>
            <a:chExt cx="8303741" cy="6363730"/>
          </a:xfrm>
        </p:grpSpPr>
        <p:graphicFrame>
          <p:nvGraphicFramePr>
            <p:cNvPr id="7" name="Gráfico 6"/>
            <p:cNvGraphicFramePr/>
            <p:nvPr>
              <p:extLst>
                <p:ext uri="{D42A27DB-BD31-4B8C-83A1-F6EECF244321}">
                  <p14:modId xmlns:p14="http://schemas.microsoft.com/office/powerpoint/2010/main" val="500268585"/>
                </p:ext>
              </p:extLst>
            </p:nvPr>
          </p:nvGraphicFramePr>
          <p:xfrm>
            <a:off x="4384045" y="0"/>
            <a:ext cx="8303741" cy="63637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8" name="Elipse 7"/>
            <p:cNvSpPr/>
            <p:nvPr/>
          </p:nvSpPr>
          <p:spPr>
            <a:xfrm>
              <a:off x="8082428" y="2644301"/>
              <a:ext cx="1090013" cy="1146723"/>
            </a:xfrm>
            <a:prstGeom prst="ellipse">
              <a:avLst/>
            </a:prstGeom>
            <a:solidFill>
              <a:srgbClr val="FF0000"/>
            </a:solidFill>
            <a:ln w="38100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76688">
              <a:off x="8794085" y="559518"/>
              <a:ext cx="1831644" cy="1749374"/>
            </a:xfrm>
            <a:prstGeom prst="rect">
              <a:avLst/>
            </a:prstGeom>
          </p:spPr>
        </p:pic>
        <p:pic>
          <p:nvPicPr>
            <p:cNvPr id="17" name="Imagen 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2870781">
              <a:off x="6853542" y="4153581"/>
              <a:ext cx="1655539" cy="1581179"/>
            </a:xfrm>
            <a:prstGeom prst="rect">
              <a:avLst/>
            </a:prstGeom>
          </p:spPr>
        </p:pic>
        <p:pic>
          <p:nvPicPr>
            <p:cNvPr id="20" name="Imagen 1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737700">
              <a:off x="8908700" y="4208519"/>
              <a:ext cx="1390587" cy="1334706"/>
            </a:xfrm>
            <a:prstGeom prst="rect">
              <a:avLst/>
            </a:prstGeom>
          </p:spPr>
        </p:pic>
        <p:pic>
          <p:nvPicPr>
            <p:cNvPr id="52" name="Imagen 51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391529">
              <a:off x="5658350" y="2549723"/>
              <a:ext cx="2512541" cy="1483322"/>
            </a:xfrm>
            <a:prstGeom prst="rect">
              <a:avLst/>
            </a:prstGeom>
          </p:spPr>
        </p:pic>
        <p:pic>
          <p:nvPicPr>
            <p:cNvPr id="53" name="Imagen 52"/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0" b="100000" l="81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389120">
              <a:off x="7052653" y="722815"/>
              <a:ext cx="1700159" cy="1437755"/>
            </a:xfrm>
            <a:prstGeom prst="rect">
              <a:avLst/>
            </a:prstGeom>
          </p:spPr>
        </p:pic>
        <p:pic>
          <p:nvPicPr>
            <p:cNvPr id="54" name="Imagen 53"/>
            <p:cNvPicPr>
              <a:picLocks noChangeAspect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9821" b="93973" l="10000" r="9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4795884">
              <a:off x="9463516" y="2320931"/>
              <a:ext cx="2236945" cy="1571916"/>
            </a:xfrm>
            <a:prstGeom prst="rect">
              <a:avLst/>
            </a:prstGeom>
          </p:spPr>
        </p:pic>
      </p:grpSp>
      <p:sp>
        <p:nvSpPr>
          <p:cNvPr id="61" name="BOTON"/>
          <p:cNvSpPr/>
          <p:nvPr/>
        </p:nvSpPr>
        <p:spPr>
          <a:xfrm>
            <a:off x="2014151" y="2774540"/>
            <a:ext cx="1433384" cy="1377330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sz="2400" dirty="0" smtClean="0"/>
              <a:t>GIRA</a:t>
            </a:r>
            <a:endParaRPr lang="es-EC" sz="2400" dirty="0"/>
          </a:p>
        </p:txBody>
      </p:sp>
      <p:grpSp>
        <p:nvGrpSpPr>
          <p:cNvPr id="65" name="Grupo 64"/>
          <p:cNvGrpSpPr/>
          <p:nvPr/>
        </p:nvGrpSpPr>
        <p:grpSpPr>
          <a:xfrm rot="6423169">
            <a:off x="4780614" y="1522547"/>
            <a:ext cx="972378" cy="1933979"/>
            <a:chOff x="2253011" y="318300"/>
            <a:chExt cx="1030451" cy="1917547"/>
          </a:xfrm>
        </p:grpSpPr>
        <p:sp>
          <p:nvSpPr>
            <p:cNvPr id="60" name="Triángulo isósceles 59"/>
            <p:cNvSpPr/>
            <p:nvPr/>
          </p:nvSpPr>
          <p:spPr>
            <a:xfrm>
              <a:off x="2253011" y="318300"/>
              <a:ext cx="1030450" cy="1394489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64" name="Rectángulo 63"/>
            <p:cNvSpPr/>
            <p:nvPr/>
          </p:nvSpPr>
          <p:spPr>
            <a:xfrm>
              <a:off x="2253012" y="1712789"/>
              <a:ext cx="1030450" cy="52305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  <p:pic>
        <p:nvPicPr>
          <p:cNvPr id="68" name="y2mate.com - Spinning Prize Wheel Sound Effect_cQeUxDg-dE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4482980" y="315840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414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3923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20" dur="1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Estela de condensación">
  <a:themeElements>
    <a:clrScheme name="Estela de condensación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Estela de condensación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tela de condensación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TM04033937[[fn=Estela de condensación]]</Template>
  <TotalTime>260</TotalTime>
  <Words>5</Words>
  <Application>Microsoft Office PowerPoint</Application>
  <PresentationFormat>Panorámica</PresentationFormat>
  <Paragraphs>2</Paragraphs>
  <Slides>1</Slides>
  <Notes>0</Notes>
  <HiddenSlides>0</HiddenSlides>
  <MMClips>1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 CHRISTY</vt:lpstr>
      <vt:lpstr>Arial</vt:lpstr>
      <vt:lpstr>Century Gothic</vt:lpstr>
      <vt:lpstr>Estela de condensación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Usuario-15</dc:creator>
  <cp:lastModifiedBy>SÉPTIMO B</cp:lastModifiedBy>
  <cp:revision>26</cp:revision>
  <dcterms:created xsi:type="dcterms:W3CDTF">2020-06-25T19:01:20Z</dcterms:created>
  <dcterms:modified xsi:type="dcterms:W3CDTF">2020-10-04T00:16:18Z</dcterms:modified>
</cp:coreProperties>
</file>