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9144000"/>
  <p:embeddedFontLs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Arial Black" panose="020B0A04020102020204" pitchFamily="34" charset="0"/>
      <p:regular r:id="rId38"/>
      <p:bold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1" roundtripDataSignature="AMtx7mhcy2RHxF8+c4WmfJxqMeWaVn6uh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7" name="Google Shape;16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7" name="Google Shape;17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6" name="Google Shape;18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97" name="Google Shape;19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7" name="Google Shape;20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7" name="Google Shape;21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27" name="Google Shape;22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6" name="Google Shape;23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47" name="Google Shape;24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57" name="Google Shape;25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68" name="Google Shape;26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79" name="Google Shape;27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0" name="Google Shape;29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00" name="Google Shape;30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10" name="Google Shape;310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0" name="Google Shape;32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30" name="Google Shape;33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0" name="Google Shape;340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50" name="Google Shape;350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60" name="Google Shape;360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70" name="Google Shape;37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1" name="Google Shape;381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1" name="Google Shape;12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9" name="Google Shape;12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8" name="Google Shape;13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8" name="Google Shape;14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6" name="Google Shape;15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4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4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4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3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3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3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3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3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3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4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4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4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4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3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76050" y="0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343472" y="2044446"/>
            <a:ext cx="9433048" cy="3170058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</a:pPr>
            <a:r>
              <a:rPr lang="es-ES" sz="54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54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“LA CONSTITUCIÓN ESPAÑOLA”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ES" sz="4400" b="0" i="0" u="none" strike="noStrike" cap="non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CEE PARA NIÑOS AUTI</a:t>
            </a:r>
            <a:r>
              <a:rPr lang="es-ES" sz="440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s-ES" sz="4400" b="0" i="0" u="none" strike="noStrike" cap="non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TAS  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ES" sz="4400" b="0" i="0" u="none" strike="noStrike" cap="non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 “LAS BOQUERAS”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s-ES" sz="4400" b="0" i="0" u="none" strike="noStrike" cap="non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MURCIA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170" name="Google Shape;170;p1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171" name="Google Shape;171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0"/>
          <p:cNvSpPr txBox="1"/>
          <p:nvPr/>
        </p:nvSpPr>
        <p:spPr>
          <a:xfrm>
            <a:off x="1911927" y="5112328"/>
            <a:ext cx="8423564" cy="646331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6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REPARTIDOS EN MUNICIPIOS ESTAMOS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3" name="Google Shape;173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12801" y="1737037"/>
            <a:ext cx="3217465" cy="3217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66584" y="1649326"/>
            <a:ext cx="3305176" cy="3305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180" name="Google Shape;180;p1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181" name="Google Shape;181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1"/>
          <p:cNvSpPr txBox="1"/>
          <p:nvPr/>
        </p:nvSpPr>
        <p:spPr>
          <a:xfrm>
            <a:off x="1884218" y="5190963"/>
            <a:ext cx="8423564" cy="584775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 ALCALDES Y CONCEJALES ORGANIZADOS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3" name="Google Shape;183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92896" y="916223"/>
            <a:ext cx="4274740" cy="42747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189" name="Google Shape;189;p1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190" name="Google Shape;190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12"/>
          <p:cNvSpPr txBox="1"/>
          <p:nvPr/>
        </p:nvSpPr>
        <p:spPr>
          <a:xfrm>
            <a:off x="1884218" y="4811266"/>
            <a:ext cx="8423564" cy="1077218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3 PODERES PODEMOS ENCONTRAR: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LEGISLATIVO, EJECUTIVO Y JUDICIAL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2" name="Google Shape;192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23964" y="1397348"/>
            <a:ext cx="3148012" cy="3148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80586" y="1290517"/>
            <a:ext cx="3139402" cy="3139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93149" y="1343932"/>
            <a:ext cx="3032571" cy="30325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200" name="Google Shape;200;p1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201" name="Google Shape;201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13"/>
          <p:cNvSpPr txBox="1"/>
          <p:nvPr/>
        </p:nvSpPr>
        <p:spPr>
          <a:xfrm>
            <a:off x="1911927" y="5112328"/>
            <a:ext cx="8423564" cy="646331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6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DONDE DERECHOS Y DEBERES TENEMOS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3" name="Google Shape;203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31675" y="1122375"/>
            <a:ext cx="3986150" cy="398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19325" y="1496175"/>
            <a:ext cx="3612350" cy="361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210" name="Google Shape;210;p1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211" name="Google Shape;211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14"/>
          <p:cNvSpPr txBox="1"/>
          <p:nvPr/>
        </p:nvSpPr>
        <p:spPr>
          <a:xfrm>
            <a:off x="1911927" y="5112328"/>
            <a:ext cx="8423564" cy="615553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4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PARA SER UNOS CIUDADANOS MUY BUENOS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3" name="Google Shape;21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23709" y="1384026"/>
            <a:ext cx="3337055" cy="3337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40511" y="1788032"/>
            <a:ext cx="2749406" cy="27494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220" name="Google Shape;220;p1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221" name="Google Shape;221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15"/>
          <p:cNvSpPr txBox="1"/>
          <p:nvPr/>
        </p:nvSpPr>
        <p:spPr>
          <a:xfrm>
            <a:off x="1718484" y="5174819"/>
            <a:ext cx="8423564" cy="646331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6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ENTRE ESTOS ARTÍCULOS DEBES SABER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3" name="Google Shape;223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45154" y="1433838"/>
            <a:ext cx="3001565" cy="3001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064272" y="1433838"/>
            <a:ext cx="3107928" cy="3107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230" name="Google Shape;230;p1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231" name="Google Shape;231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16"/>
          <p:cNvSpPr txBox="1"/>
          <p:nvPr/>
        </p:nvSpPr>
        <p:spPr>
          <a:xfrm>
            <a:off x="1911927" y="5112328"/>
            <a:ext cx="8423564" cy="615553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lang="es-ES" sz="34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QUE DERECHO A UN NOMBRE HAS DE TENER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3" name="Google Shape;233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74838" y="960059"/>
            <a:ext cx="4297741" cy="42977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239" name="Google Shape;239;p1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240" name="Google Shape;240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17"/>
          <p:cNvSpPr txBox="1"/>
          <p:nvPr/>
        </p:nvSpPr>
        <p:spPr>
          <a:xfrm>
            <a:off x="1884218" y="4811266"/>
            <a:ext cx="8423564" cy="1077218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QUE NO SE PUEDE MALTRATAR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NI A UNA PERSONA, INMUEBLE O ANIMAL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2" name="Google Shape;242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84218" y="1797552"/>
            <a:ext cx="2714625" cy="271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69552" y="1954563"/>
            <a:ext cx="2557614" cy="2557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1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838110" y="1376300"/>
            <a:ext cx="3190108" cy="3190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250" name="Google Shape;250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251" name="Google Shape;251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18"/>
          <p:cNvSpPr txBox="1"/>
          <p:nvPr/>
        </p:nvSpPr>
        <p:spPr>
          <a:xfrm>
            <a:off x="1884218" y="4811266"/>
            <a:ext cx="8423564" cy="1077218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QUE EN FAMILIA VAS A VIVIR,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Y NUNCA SOLO TE VAS A SENTIR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3" name="Google Shape;253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84218" y="706595"/>
            <a:ext cx="4674790" cy="4674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79570" y="2081437"/>
            <a:ext cx="2300287" cy="2300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260" name="Google Shape;260;p1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261" name="Google Shape;261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19"/>
          <p:cNvSpPr txBox="1"/>
          <p:nvPr/>
        </p:nvSpPr>
        <p:spPr>
          <a:xfrm>
            <a:off x="1911927" y="5112328"/>
            <a:ext cx="8423564" cy="646331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6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SANO Y FUERTE CRECERÁS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" name="Google Shape;263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51433" y="1007866"/>
            <a:ext cx="2258760" cy="2258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10812" y="3192766"/>
            <a:ext cx="1851285" cy="1851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873116" y="1294287"/>
            <a:ext cx="3613784" cy="3613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93" name="Google Shape;9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94" name="Google Shape;9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76050" y="0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"/>
          <p:cNvSpPr txBox="1"/>
          <p:nvPr/>
        </p:nvSpPr>
        <p:spPr>
          <a:xfrm>
            <a:off x="1911927" y="5112328"/>
            <a:ext cx="8423564" cy="646331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6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EL 6 DE DICIEMBRE DE 1978 NACIÓ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"/>
          <p:cNvSpPr txBox="1"/>
          <p:nvPr/>
        </p:nvSpPr>
        <p:spPr>
          <a:xfrm>
            <a:off x="2472923" y="2332471"/>
            <a:ext cx="1662545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lang="es-ES" sz="9600" b="0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6</a:t>
            </a:r>
            <a:endParaRPr sz="9600" b="0" i="0" u="none" strike="noStrike" cap="non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97" name="Google Shape;97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52341" y="1850511"/>
            <a:ext cx="2644362" cy="2644362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"/>
          <p:cNvSpPr/>
          <p:nvPr/>
        </p:nvSpPr>
        <p:spPr>
          <a:xfrm>
            <a:off x="7077162" y="2316163"/>
            <a:ext cx="3467616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lang="es-ES" sz="96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1978</a:t>
            </a:r>
            <a:endParaRPr sz="9600" b="0" i="0" u="none" strike="noStrike" cap="none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271" name="Google Shape;271;p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272" name="Google Shape;27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20"/>
          <p:cNvSpPr txBox="1"/>
          <p:nvPr/>
        </p:nvSpPr>
        <p:spPr>
          <a:xfrm>
            <a:off x="1911927" y="5112328"/>
            <a:ext cx="8423564" cy="584775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PUES TENEMOS UNA BUENA SANIDAD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4" name="Google Shape;274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24000" y="2128838"/>
            <a:ext cx="2086914" cy="2086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598141" y="954485"/>
            <a:ext cx="4303315" cy="4303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2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863125" y="783035"/>
            <a:ext cx="4474765" cy="44747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282" name="Google Shape;282;p2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283" name="Google Shape;283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21"/>
          <p:cNvSpPr txBox="1"/>
          <p:nvPr/>
        </p:nvSpPr>
        <p:spPr>
          <a:xfrm>
            <a:off x="1884218" y="4811266"/>
            <a:ext cx="8423564" cy="1077218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TU OPINIÓN SIEMPRE CONTARÁ,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Y CUANDO CUMPLAS 18 PODRÁS VOTAR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5" name="Google Shape;285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13292" y="1128465"/>
            <a:ext cx="3538537" cy="3538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44840" y="1378099"/>
            <a:ext cx="3288903" cy="3288903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21"/>
          <p:cNvSpPr txBox="1"/>
          <p:nvPr/>
        </p:nvSpPr>
        <p:spPr>
          <a:xfrm>
            <a:off x="1683774" y="2237720"/>
            <a:ext cx="1834323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lang="es-ES" sz="9600" b="0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18</a:t>
            </a:r>
            <a:endParaRPr sz="9600" b="0" i="0" u="none" strike="noStrike" cap="non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293" name="Google Shape;293;p2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294" name="Google Shape;294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22"/>
          <p:cNvSpPr txBox="1"/>
          <p:nvPr/>
        </p:nvSpPr>
        <p:spPr>
          <a:xfrm>
            <a:off x="2040515" y="4940878"/>
            <a:ext cx="8423564" cy="1077218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LIBERTAD DE ELEGIR TENDRÁS;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 QUIÉN TE QUIERAS CASAR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6" name="Google Shape;296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30342" y="1522015"/>
            <a:ext cx="2907904" cy="2907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65980" y="1005458"/>
            <a:ext cx="3951987" cy="3951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303" name="Google Shape;303;p2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304" name="Google Shape;304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23"/>
          <p:cNvSpPr txBox="1"/>
          <p:nvPr/>
        </p:nvSpPr>
        <p:spPr>
          <a:xfrm>
            <a:off x="1884218" y="5073134"/>
            <a:ext cx="8423564" cy="646331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6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O DÓNDE DECIDAS ESTUDIAR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6" name="Google Shape;306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62343" y="1315263"/>
            <a:ext cx="3553095" cy="3553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84391" y="1527500"/>
            <a:ext cx="2907904" cy="2907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313" name="Google Shape;313;p2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314" name="Google Shape;314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4"/>
          <p:cNvSpPr txBox="1"/>
          <p:nvPr/>
        </p:nvSpPr>
        <p:spPr>
          <a:xfrm>
            <a:off x="1884218" y="4969453"/>
            <a:ext cx="8423564" cy="1077218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CUANDO SEA MAYOR UN TRABAJO TENDRÉ,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ASÍ DE MI DINERO PODRÉ DISPONER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6" name="Google Shape;316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87972" y="1015388"/>
            <a:ext cx="3908028" cy="3908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44680" y="1385888"/>
            <a:ext cx="3175024" cy="3175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323" name="Google Shape;323;p2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324" name="Google Shape;324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25"/>
          <p:cNvSpPr txBox="1"/>
          <p:nvPr/>
        </p:nvSpPr>
        <p:spPr>
          <a:xfrm>
            <a:off x="1884218" y="4811266"/>
            <a:ext cx="8423564" cy="1077218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SI ALGO MALO NOS SUCEDE,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¡LA POLICIA AYUDARNOS PUEDE!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6" name="Google Shape;326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87336" y="1062801"/>
            <a:ext cx="3817105" cy="3817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74021" y="1514208"/>
            <a:ext cx="2892353" cy="28923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333" name="Google Shape;333;p2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334" name="Google Shape;334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26"/>
          <p:cNvSpPr txBox="1"/>
          <p:nvPr/>
        </p:nvSpPr>
        <p:spPr>
          <a:xfrm>
            <a:off x="1884218" y="4811266"/>
            <a:ext cx="8423564" cy="1077218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EN NUESTRA CASA NADIE PUEDE ENTRAR,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PORQUE ANTES TIENE QUE LLAMAR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6" name="Google Shape;336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99992" y="835237"/>
            <a:ext cx="4272233" cy="4272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062517" y="1519593"/>
            <a:ext cx="2881583" cy="28815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343" name="Google Shape;343;p2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344" name="Google Shape;344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27"/>
          <p:cNvSpPr txBox="1"/>
          <p:nvPr/>
        </p:nvSpPr>
        <p:spPr>
          <a:xfrm>
            <a:off x="1883350" y="4850101"/>
            <a:ext cx="8646600" cy="1255200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SI TE GUSTA VIAJAR,</a:t>
            </a:r>
            <a:r>
              <a:rPr lang="es-ES"/>
              <a:t> </a:t>
            </a: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CON TUS AMIGOS PODRÁS</a:t>
            </a:r>
            <a:endParaRPr sz="32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IR A CUALQUIER LUGAR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6" name="Google Shape;346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22301" y="1313116"/>
            <a:ext cx="3449874" cy="3449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40960" y="1313113"/>
            <a:ext cx="3888978" cy="3888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353" name="Google Shape;353;p2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354" name="Google Shape;35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28"/>
          <p:cNvSpPr txBox="1"/>
          <p:nvPr/>
        </p:nvSpPr>
        <p:spPr>
          <a:xfrm>
            <a:off x="1772732" y="4811266"/>
            <a:ext cx="8646536" cy="1077218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NUESTRAS IDEAS PODEMOS DECIR SIN OLVIDAR,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QUE TAMBIEN HAY QUE ESCUCHAR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6" name="Google Shape;356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59396" y="874662"/>
            <a:ext cx="3936604" cy="393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851945" y="1441299"/>
            <a:ext cx="3060109" cy="30601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363" name="Google Shape;363;p2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364" name="Google Shape;364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29"/>
          <p:cNvSpPr txBox="1"/>
          <p:nvPr/>
        </p:nvSpPr>
        <p:spPr>
          <a:xfrm>
            <a:off x="1883352" y="4940878"/>
            <a:ext cx="8646536" cy="584775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NUESTRO COLE NO CUESTA DINERO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6" name="Google Shape;366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07022" y="1005863"/>
            <a:ext cx="3888978" cy="3888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79022" y="1798277"/>
            <a:ext cx="2583440" cy="2583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104" name="Google Shape;104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105" name="Google Shape;105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3"/>
          <p:cNvSpPr txBox="1"/>
          <p:nvPr/>
        </p:nvSpPr>
        <p:spPr>
          <a:xfrm>
            <a:off x="1911927" y="5112328"/>
            <a:ext cx="8423564" cy="646331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6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NUESTRA QUERIDA CONSTITUCIÓN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616" y="905561"/>
            <a:ext cx="4206767" cy="4206767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373" name="Google Shape;373;p3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374" name="Google Shape;374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30"/>
          <p:cNvSpPr txBox="1"/>
          <p:nvPr/>
        </p:nvSpPr>
        <p:spPr>
          <a:xfrm>
            <a:off x="1671638" y="4940878"/>
            <a:ext cx="8858250" cy="1077218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Y NUESTRAS MAESTRAS/OS NOS DICEN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¡TE QUIERO!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6" name="Google Shape;376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64406" y="959619"/>
            <a:ext cx="2579569" cy="2579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651331" y="2714624"/>
            <a:ext cx="2314721" cy="2314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3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671638" y="878429"/>
            <a:ext cx="4150916" cy="41509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3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384" name="Google Shape;384;p3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385" name="Google Shape;385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31"/>
          <p:cNvSpPr txBox="1"/>
          <p:nvPr/>
        </p:nvSpPr>
        <p:spPr>
          <a:xfrm>
            <a:off x="1883352" y="4940878"/>
            <a:ext cx="8646536" cy="1077218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CADA NIÑO/A ES ESPECIAL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ES"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Y EN EL MUNDO TENEMOS NUESTRO LUGAR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7" name="Google Shape;387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34637" y="1387128"/>
            <a:ext cx="3201820" cy="3201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27050" y="1216544"/>
            <a:ext cx="3504537" cy="3504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113" name="Google Shape;113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114" name="Google Shape;11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4"/>
          <p:cNvSpPr txBox="1"/>
          <p:nvPr/>
        </p:nvSpPr>
        <p:spPr>
          <a:xfrm>
            <a:off x="1911927" y="5112328"/>
            <a:ext cx="8423564" cy="646331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6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ROJA Y AMARILLA MI BANDERA 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Google Shape;116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11928" y="2454347"/>
            <a:ext cx="1902836" cy="1902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468160" y="2397988"/>
            <a:ext cx="2009775" cy="200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75407" y="1221512"/>
            <a:ext cx="3629025" cy="362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5"/>
          <p:cNvSpPr txBox="1"/>
          <p:nvPr/>
        </p:nvSpPr>
        <p:spPr>
          <a:xfrm>
            <a:off x="1911927" y="5112328"/>
            <a:ext cx="8423564" cy="553998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0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EN MUCHOS LUGARES DE ESPAÑA LA PUEDES VER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" name="Google Shape;125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48903" y="941153"/>
            <a:ext cx="4023359" cy="4023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15225" y="2005012"/>
            <a:ext cx="2137408" cy="2137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132" name="Google Shape;132;p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133" name="Google Shape;133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8"/>
          <p:cNvSpPr txBox="1"/>
          <p:nvPr/>
        </p:nvSpPr>
        <p:spPr>
          <a:xfrm>
            <a:off x="1911927" y="5112328"/>
            <a:ext cx="8423564" cy="646331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6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MADRID ES LA CAPITAL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22926" y="1609904"/>
            <a:ext cx="3111177" cy="3111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141" name="Google Shape;141;p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142" name="Google Shape;142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9"/>
          <p:cNvSpPr txBox="1"/>
          <p:nvPr/>
        </p:nvSpPr>
        <p:spPr>
          <a:xfrm>
            <a:off x="1911927" y="5112328"/>
            <a:ext cx="8423564" cy="646331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6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DONDE AL REY TÚ PUEDES ENCONTRAR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Google Shape;144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64872" y="1535785"/>
            <a:ext cx="3130788" cy="31307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6"/>
          <p:cNvSpPr txBox="1"/>
          <p:nvPr/>
        </p:nvSpPr>
        <p:spPr>
          <a:xfrm>
            <a:off x="1911927" y="5112328"/>
            <a:ext cx="8423564" cy="646331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6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17 CCAA TENEMOS EN ESTE PAÍS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2" name="Google Shape;152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35859" y="894738"/>
            <a:ext cx="4217590" cy="421759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6"/>
          <p:cNvSpPr txBox="1"/>
          <p:nvPr/>
        </p:nvSpPr>
        <p:spPr>
          <a:xfrm>
            <a:off x="2472923" y="2332471"/>
            <a:ext cx="1834323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lang="es-ES" sz="9600" b="0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17</a:t>
            </a:r>
            <a:endParaRPr sz="9600" b="0" i="0" u="none" strike="noStrike" cap="none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endParaRPr/>
          </a:p>
        </p:txBody>
      </p:sp>
      <p:sp>
        <p:nvSpPr>
          <p:cNvPr id="159" name="Google Shape;159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  <p:pic>
        <p:nvPicPr>
          <p:cNvPr id="160" name="Google Shape;160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1468" y="-88755"/>
            <a:ext cx="12523468" cy="7197436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7"/>
          <p:cNvSpPr txBox="1"/>
          <p:nvPr/>
        </p:nvSpPr>
        <p:spPr>
          <a:xfrm>
            <a:off x="1911927" y="5112328"/>
            <a:ext cx="8423564" cy="646331"/>
          </a:xfrm>
          <a:prstGeom prst="rect">
            <a:avLst/>
          </a:prstGeom>
          <a:solidFill>
            <a:srgbClr val="FFFF00"/>
          </a:solidFill>
          <a:ln w="25400" cap="flat" cmpd="sng">
            <a:solidFill>
              <a:srgbClr val="FFFF66">
                <a:alpha val="92941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ES" sz="36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¿CUAL ES TU FAVORITA PARA VIVIR?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2" name="Google Shape;162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19819" y="2325688"/>
            <a:ext cx="1562099" cy="1562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76621" y="1596206"/>
            <a:ext cx="3015263" cy="3015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458508" y="2165351"/>
            <a:ext cx="1595041" cy="15950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287</Words>
  <Application>Microsoft Office PowerPoint</Application>
  <PresentationFormat>Panorámica</PresentationFormat>
  <Paragraphs>51</Paragraphs>
  <Slides>31</Slides>
  <Notes>31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5" baseType="lpstr">
      <vt:lpstr>Arial</vt:lpstr>
      <vt:lpstr>Calibri</vt:lpstr>
      <vt:lpstr>Arial Black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2</cp:revision>
  <dcterms:created xsi:type="dcterms:W3CDTF">2020-11-12T14:04:22Z</dcterms:created>
  <dcterms:modified xsi:type="dcterms:W3CDTF">2020-11-18T18:51:15Z</dcterms:modified>
</cp:coreProperties>
</file>