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506" y="-1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DE611BA-9B6A-4814-9129-9DB44CCACB4A}" type="datetimeFigureOut">
              <a:rPr lang="es-ES" smtClean="0"/>
              <a:t>22/01/2021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A7BDE3A-B8E6-4ADC-A844-B253A8700D8C}" type="slidenum">
              <a:rPr lang="es-ES" smtClean="0"/>
              <a:t>‹Nº›</a:t>
            </a:fld>
            <a:endParaRPr lang="es-ES"/>
          </a:p>
        </p:txBody>
      </p:sp>
    </p:spTree>
    <p:extLst>
      <p:ext uri="{BB962C8B-B14F-4D97-AF65-F5344CB8AC3E}">
        <p14:creationId xmlns:p14="http://schemas.microsoft.com/office/powerpoint/2010/main" val="3098921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DE611BA-9B6A-4814-9129-9DB44CCACB4A}" type="datetimeFigureOut">
              <a:rPr lang="es-ES" smtClean="0"/>
              <a:t>22/01/2021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A7BDE3A-B8E6-4ADC-A844-B253A8700D8C}" type="slidenum">
              <a:rPr lang="es-ES" smtClean="0"/>
              <a:t>‹Nº›</a:t>
            </a:fld>
            <a:endParaRPr lang="es-ES"/>
          </a:p>
        </p:txBody>
      </p:sp>
    </p:spTree>
    <p:extLst>
      <p:ext uri="{BB962C8B-B14F-4D97-AF65-F5344CB8AC3E}">
        <p14:creationId xmlns:p14="http://schemas.microsoft.com/office/powerpoint/2010/main" val="3650192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DE611BA-9B6A-4814-9129-9DB44CCACB4A}" type="datetimeFigureOut">
              <a:rPr lang="es-ES" smtClean="0"/>
              <a:t>22/01/2021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A7BDE3A-B8E6-4ADC-A844-B253A8700D8C}" type="slidenum">
              <a:rPr lang="es-ES" smtClean="0"/>
              <a:t>‹Nº›</a:t>
            </a:fld>
            <a:endParaRPr lang="es-ES"/>
          </a:p>
        </p:txBody>
      </p:sp>
    </p:spTree>
    <p:extLst>
      <p:ext uri="{BB962C8B-B14F-4D97-AF65-F5344CB8AC3E}">
        <p14:creationId xmlns:p14="http://schemas.microsoft.com/office/powerpoint/2010/main" val="2229689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DE611BA-9B6A-4814-9129-9DB44CCACB4A}" type="datetimeFigureOut">
              <a:rPr lang="es-ES" smtClean="0"/>
              <a:t>22/01/2021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A7BDE3A-B8E6-4ADC-A844-B253A8700D8C}" type="slidenum">
              <a:rPr lang="es-ES" smtClean="0"/>
              <a:t>‹Nº›</a:t>
            </a:fld>
            <a:endParaRPr lang="es-ES"/>
          </a:p>
        </p:txBody>
      </p:sp>
    </p:spTree>
    <p:extLst>
      <p:ext uri="{BB962C8B-B14F-4D97-AF65-F5344CB8AC3E}">
        <p14:creationId xmlns:p14="http://schemas.microsoft.com/office/powerpoint/2010/main" val="3215267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DE611BA-9B6A-4814-9129-9DB44CCACB4A}" type="datetimeFigureOut">
              <a:rPr lang="es-ES" smtClean="0"/>
              <a:t>22/01/2021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A7BDE3A-B8E6-4ADC-A844-B253A8700D8C}" type="slidenum">
              <a:rPr lang="es-ES" smtClean="0"/>
              <a:t>‹Nº›</a:t>
            </a:fld>
            <a:endParaRPr lang="es-ES"/>
          </a:p>
        </p:txBody>
      </p:sp>
    </p:spTree>
    <p:extLst>
      <p:ext uri="{BB962C8B-B14F-4D97-AF65-F5344CB8AC3E}">
        <p14:creationId xmlns:p14="http://schemas.microsoft.com/office/powerpoint/2010/main" val="2116294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DE611BA-9B6A-4814-9129-9DB44CCACB4A}" type="datetimeFigureOut">
              <a:rPr lang="es-ES" smtClean="0"/>
              <a:t>22/01/2021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7A7BDE3A-B8E6-4ADC-A844-B253A8700D8C}" type="slidenum">
              <a:rPr lang="es-ES" smtClean="0"/>
              <a:t>‹Nº›</a:t>
            </a:fld>
            <a:endParaRPr lang="es-ES"/>
          </a:p>
        </p:txBody>
      </p:sp>
    </p:spTree>
    <p:extLst>
      <p:ext uri="{BB962C8B-B14F-4D97-AF65-F5344CB8AC3E}">
        <p14:creationId xmlns:p14="http://schemas.microsoft.com/office/powerpoint/2010/main" val="1794565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DE611BA-9B6A-4814-9129-9DB44CCACB4A}" type="datetimeFigureOut">
              <a:rPr lang="es-ES" smtClean="0"/>
              <a:t>22/01/2021</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7A7BDE3A-B8E6-4ADC-A844-B253A8700D8C}" type="slidenum">
              <a:rPr lang="es-ES" smtClean="0"/>
              <a:t>‹Nº›</a:t>
            </a:fld>
            <a:endParaRPr lang="es-ES"/>
          </a:p>
        </p:txBody>
      </p:sp>
    </p:spTree>
    <p:extLst>
      <p:ext uri="{BB962C8B-B14F-4D97-AF65-F5344CB8AC3E}">
        <p14:creationId xmlns:p14="http://schemas.microsoft.com/office/powerpoint/2010/main" val="398942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DE611BA-9B6A-4814-9129-9DB44CCACB4A}" type="datetimeFigureOut">
              <a:rPr lang="es-ES" smtClean="0"/>
              <a:t>22/01/2021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7A7BDE3A-B8E6-4ADC-A844-B253A8700D8C}" type="slidenum">
              <a:rPr lang="es-ES" smtClean="0"/>
              <a:t>‹Nº›</a:t>
            </a:fld>
            <a:endParaRPr lang="es-ES"/>
          </a:p>
        </p:txBody>
      </p:sp>
    </p:spTree>
    <p:extLst>
      <p:ext uri="{BB962C8B-B14F-4D97-AF65-F5344CB8AC3E}">
        <p14:creationId xmlns:p14="http://schemas.microsoft.com/office/powerpoint/2010/main" val="2694927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DE611BA-9B6A-4814-9129-9DB44CCACB4A}" type="datetimeFigureOut">
              <a:rPr lang="es-ES" smtClean="0"/>
              <a:t>22/01/2021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7A7BDE3A-B8E6-4ADC-A844-B253A8700D8C}" type="slidenum">
              <a:rPr lang="es-ES" smtClean="0"/>
              <a:t>‹Nº›</a:t>
            </a:fld>
            <a:endParaRPr lang="es-ES"/>
          </a:p>
        </p:txBody>
      </p:sp>
    </p:spTree>
    <p:extLst>
      <p:ext uri="{BB962C8B-B14F-4D97-AF65-F5344CB8AC3E}">
        <p14:creationId xmlns:p14="http://schemas.microsoft.com/office/powerpoint/2010/main" val="10623715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DE611BA-9B6A-4814-9129-9DB44CCACB4A}" type="datetimeFigureOut">
              <a:rPr lang="es-ES" smtClean="0"/>
              <a:t>22/01/2021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7A7BDE3A-B8E6-4ADC-A844-B253A8700D8C}" type="slidenum">
              <a:rPr lang="es-ES" smtClean="0"/>
              <a:t>‹Nº›</a:t>
            </a:fld>
            <a:endParaRPr lang="es-ES"/>
          </a:p>
        </p:txBody>
      </p:sp>
    </p:spTree>
    <p:extLst>
      <p:ext uri="{BB962C8B-B14F-4D97-AF65-F5344CB8AC3E}">
        <p14:creationId xmlns:p14="http://schemas.microsoft.com/office/powerpoint/2010/main" val="2945109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DE611BA-9B6A-4814-9129-9DB44CCACB4A}" type="datetimeFigureOut">
              <a:rPr lang="es-ES" smtClean="0"/>
              <a:t>22/01/2021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7A7BDE3A-B8E6-4ADC-A844-B253A8700D8C}" type="slidenum">
              <a:rPr lang="es-ES" smtClean="0"/>
              <a:t>‹Nº›</a:t>
            </a:fld>
            <a:endParaRPr lang="es-ES"/>
          </a:p>
        </p:txBody>
      </p:sp>
    </p:spTree>
    <p:extLst>
      <p:ext uri="{BB962C8B-B14F-4D97-AF65-F5344CB8AC3E}">
        <p14:creationId xmlns:p14="http://schemas.microsoft.com/office/powerpoint/2010/main" val="1421357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E611BA-9B6A-4814-9129-9DB44CCACB4A}" type="datetimeFigureOut">
              <a:rPr lang="es-ES" smtClean="0"/>
              <a:t>22/01/2021</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7BDE3A-B8E6-4ADC-A844-B253A8700D8C}" type="slidenum">
              <a:rPr lang="es-ES" smtClean="0"/>
              <a:t>‹Nº›</a:t>
            </a:fld>
            <a:endParaRPr lang="es-ES"/>
          </a:p>
        </p:txBody>
      </p:sp>
    </p:spTree>
    <p:extLst>
      <p:ext uri="{BB962C8B-B14F-4D97-AF65-F5344CB8AC3E}">
        <p14:creationId xmlns:p14="http://schemas.microsoft.com/office/powerpoint/2010/main" val="979841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Cielo de las nubes de la sol durante fondo de la mañana. azul, cielo pastel blanco, foco suave foco de luz solar. resumen borrosa cian degradado de la naturaleza pacífica. abrir la vista hacia fuera las ventanas primavera de verano hermos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0295223"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s://t4.ftcdn.net/jpg/01/17/28/51/240_F_117285131_W2qjuUEEBPP2nPJHxosDk62mj4B6KvIg.jpg"/>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3323812" y="2132857"/>
            <a:ext cx="2286000" cy="228600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Sol feliz"/>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180528" y="-171399"/>
            <a:ext cx="2304255" cy="230425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Sol feliz"/>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7126412" y="-171399"/>
            <a:ext cx="2304255" cy="230425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Sol feliz"/>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324544" y="4869160"/>
            <a:ext cx="2304255" cy="230425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Sol feliz"/>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7126411" y="4869160"/>
            <a:ext cx="2304255" cy="2304256"/>
          </a:xfrm>
          <a:prstGeom prst="rect">
            <a:avLst/>
          </a:prstGeom>
          <a:noFill/>
          <a:extLst>
            <a:ext uri="{909E8E84-426E-40DD-AFC4-6F175D3DCCD1}">
              <a14:hiddenFill xmlns:a14="http://schemas.microsoft.com/office/drawing/2010/main">
                <a:solidFill>
                  <a:srgbClr val="FFFFFF"/>
                </a:solidFill>
              </a14:hiddenFill>
            </a:ext>
          </a:extLst>
        </p:spPr>
      </p:pic>
      <p:cxnSp>
        <p:nvCxnSpPr>
          <p:cNvPr id="9" name="8 Conector recto"/>
          <p:cNvCxnSpPr/>
          <p:nvPr/>
        </p:nvCxnSpPr>
        <p:spPr>
          <a:xfrm>
            <a:off x="4142776" y="3284984"/>
            <a:ext cx="645248" cy="0"/>
          </a:xfrm>
          <a:prstGeom prst="line">
            <a:avLst/>
          </a:prstGeom>
          <a:ln w="76200"/>
        </p:spPr>
        <p:style>
          <a:lnRef idx="1">
            <a:schemeClr val="dk1"/>
          </a:lnRef>
          <a:fillRef idx="0">
            <a:schemeClr val="dk1"/>
          </a:fillRef>
          <a:effectRef idx="0">
            <a:schemeClr val="dk1"/>
          </a:effectRef>
          <a:fontRef idx="minor">
            <a:schemeClr val="tx1"/>
          </a:fontRef>
        </p:style>
      </p:cxnSp>
      <p:sp>
        <p:nvSpPr>
          <p:cNvPr id="4" name="3 CuadroTexto"/>
          <p:cNvSpPr txBox="1"/>
          <p:nvPr/>
        </p:nvSpPr>
        <p:spPr>
          <a:xfrm>
            <a:off x="4139952" y="2852936"/>
            <a:ext cx="648072" cy="369332"/>
          </a:xfrm>
          <a:prstGeom prst="rect">
            <a:avLst/>
          </a:prstGeom>
          <a:noFill/>
        </p:spPr>
        <p:txBody>
          <a:bodyPr wrap="square" rtlCol="0">
            <a:spAutoFit/>
          </a:bodyPr>
          <a:lstStyle/>
          <a:p>
            <a:pPr algn="ctr"/>
            <a:r>
              <a:rPr lang="es-ES" dirty="0" smtClean="0"/>
              <a:t>2</a:t>
            </a:r>
            <a:endParaRPr lang="es-ES" dirty="0"/>
          </a:p>
        </p:txBody>
      </p:sp>
      <p:sp>
        <p:nvSpPr>
          <p:cNvPr id="11" name="10 CuadroTexto"/>
          <p:cNvSpPr txBox="1"/>
          <p:nvPr/>
        </p:nvSpPr>
        <p:spPr>
          <a:xfrm>
            <a:off x="4142776" y="3374668"/>
            <a:ext cx="648072" cy="369332"/>
          </a:xfrm>
          <a:prstGeom prst="rect">
            <a:avLst/>
          </a:prstGeom>
          <a:noFill/>
        </p:spPr>
        <p:txBody>
          <a:bodyPr wrap="square" rtlCol="0">
            <a:spAutoFit/>
          </a:bodyPr>
          <a:lstStyle/>
          <a:p>
            <a:pPr algn="ctr"/>
            <a:r>
              <a:rPr lang="es-ES" dirty="0"/>
              <a:t>7</a:t>
            </a:r>
          </a:p>
        </p:txBody>
      </p:sp>
      <p:graphicFrame>
        <p:nvGraphicFramePr>
          <p:cNvPr id="12" name="11 Tabla"/>
          <p:cNvGraphicFramePr>
            <a:graphicFrameLocks noGrp="1"/>
          </p:cNvGraphicFramePr>
          <p:nvPr>
            <p:extLst>
              <p:ext uri="{D42A27DB-BD31-4B8C-83A1-F6EECF244321}">
                <p14:modId xmlns:p14="http://schemas.microsoft.com/office/powerpoint/2010/main" val="1060549044"/>
              </p:ext>
            </p:extLst>
          </p:nvPr>
        </p:nvGraphicFramePr>
        <p:xfrm>
          <a:off x="8086686" y="2276872"/>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graphicFrame>
        <p:nvGraphicFramePr>
          <p:cNvPr id="21" name="20 Tabla"/>
          <p:cNvGraphicFramePr>
            <a:graphicFrameLocks noGrp="1"/>
          </p:cNvGraphicFramePr>
          <p:nvPr>
            <p:extLst>
              <p:ext uri="{D42A27DB-BD31-4B8C-83A1-F6EECF244321}">
                <p14:modId xmlns:p14="http://schemas.microsoft.com/office/powerpoint/2010/main" val="1364308754"/>
              </p:ext>
            </p:extLst>
          </p:nvPr>
        </p:nvGraphicFramePr>
        <p:xfrm>
          <a:off x="4273087" y="5640923"/>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graphicFrame>
        <p:nvGraphicFramePr>
          <p:cNvPr id="22" name="21 Tabla"/>
          <p:cNvGraphicFramePr>
            <a:graphicFrameLocks noGrp="1"/>
          </p:cNvGraphicFramePr>
          <p:nvPr>
            <p:extLst>
              <p:ext uri="{D42A27DB-BD31-4B8C-83A1-F6EECF244321}">
                <p14:modId xmlns:p14="http://schemas.microsoft.com/office/powerpoint/2010/main" val="3355298681"/>
              </p:ext>
            </p:extLst>
          </p:nvPr>
        </p:nvGraphicFramePr>
        <p:xfrm>
          <a:off x="8019658" y="4108430"/>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graphicFrame>
        <p:nvGraphicFramePr>
          <p:cNvPr id="23" name="22 Tabla"/>
          <p:cNvGraphicFramePr>
            <a:graphicFrameLocks noGrp="1"/>
          </p:cNvGraphicFramePr>
          <p:nvPr>
            <p:extLst>
              <p:ext uri="{D42A27DB-BD31-4B8C-83A1-F6EECF244321}">
                <p14:modId xmlns:p14="http://schemas.microsoft.com/office/powerpoint/2010/main" val="1326472366"/>
              </p:ext>
            </p:extLst>
          </p:nvPr>
        </p:nvGraphicFramePr>
        <p:xfrm>
          <a:off x="6626015" y="5640923"/>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graphicFrame>
        <p:nvGraphicFramePr>
          <p:cNvPr id="24" name="23 Tabla"/>
          <p:cNvGraphicFramePr>
            <a:graphicFrameLocks noGrp="1"/>
          </p:cNvGraphicFramePr>
          <p:nvPr>
            <p:extLst>
              <p:ext uri="{D42A27DB-BD31-4B8C-83A1-F6EECF244321}">
                <p14:modId xmlns:p14="http://schemas.microsoft.com/office/powerpoint/2010/main" val="335025683"/>
              </p:ext>
            </p:extLst>
          </p:nvPr>
        </p:nvGraphicFramePr>
        <p:xfrm>
          <a:off x="2123727" y="5260558"/>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graphicFrame>
        <p:nvGraphicFramePr>
          <p:cNvPr id="25" name="24 Tabla"/>
          <p:cNvGraphicFramePr>
            <a:graphicFrameLocks noGrp="1"/>
          </p:cNvGraphicFramePr>
          <p:nvPr>
            <p:extLst>
              <p:ext uri="{D42A27DB-BD31-4B8C-83A1-F6EECF244321}">
                <p14:modId xmlns:p14="http://schemas.microsoft.com/office/powerpoint/2010/main" val="474099540"/>
              </p:ext>
            </p:extLst>
          </p:nvPr>
        </p:nvGraphicFramePr>
        <p:xfrm>
          <a:off x="971599" y="3559334"/>
          <a:ext cx="517761" cy="859524"/>
        </p:xfrm>
        <a:graphic>
          <a:graphicData uri="http://schemas.openxmlformats.org/drawingml/2006/table">
            <a:tbl>
              <a:tblPr firstRow="1" bandRow="1">
                <a:tableStyleId>{08FB837D-C827-4EFA-A057-4D05807E0F7C}</a:tableStyleId>
              </a:tblPr>
              <a:tblGrid>
                <a:gridCol w="517761"/>
              </a:tblGrid>
              <a:tr h="429762">
                <a:tc>
                  <a:txBody>
                    <a:bodyPr/>
                    <a:lstStyle/>
                    <a:p>
                      <a:pPr algn="ctr"/>
                      <a:endParaRPr lang="es-ES" dirty="0"/>
                    </a:p>
                  </a:txBody>
                  <a:tcPr anchor="ctr"/>
                </a:tc>
              </a:tr>
              <a:tr h="429762">
                <a:tc>
                  <a:txBody>
                    <a:bodyPr/>
                    <a:lstStyle/>
                    <a:p>
                      <a:pPr algn="ctr"/>
                      <a:endParaRPr lang="es-ES" dirty="0"/>
                    </a:p>
                  </a:txBody>
                  <a:tcPr anchor="ctr"/>
                </a:tc>
              </a:tr>
            </a:tbl>
          </a:graphicData>
        </a:graphic>
      </p:graphicFrame>
      <p:graphicFrame>
        <p:nvGraphicFramePr>
          <p:cNvPr id="26" name="25 Tabla"/>
          <p:cNvGraphicFramePr>
            <a:graphicFrameLocks noGrp="1"/>
          </p:cNvGraphicFramePr>
          <p:nvPr>
            <p:extLst>
              <p:ext uri="{D42A27DB-BD31-4B8C-83A1-F6EECF244321}">
                <p14:modId xmlns:p14="http://schemas.microsoft.com/office/powerpoint/2010/main" val="2968459133"/>
              </p:ext>
            </p:extLst>
          </p:nvPr>
        </p:nvGraphicFramePr>
        <p:xfrm>
          <a:off x="971599" y="2132857"/>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sp>
        <p:nvSpPr>
          <p:cNvPr id="13" name="12 Rectángulo"/>
          <p:cNvSpPr/>
          <p:nvPr/>
        </p:nvSpPr>
        <p:spPr>
          <a:xfrm>
            <a:off x="2339752" y="260648"/>
            <a:ext cx="4896544" cy="1200329"/>
          </a:xfrm>
          <a:prstGeom prst="rect">
            <a:avLst/>
          </a:prstGeom>
          <a:noFill/>
        </p:spPr>
        <p:txBody>
          <a:bodyPr wrap="square" lIns="91440" tIns="45720" rIns="91440" bIns="45720">
            <a:spAutoFit/>
          </a:bodyPr>
          <a:lstStyle/>
          <a:p>
            <a:pPr algn="ctr"/>
            <a:r>
              <a:rPr lang="es-ES" sz="36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FRACCIONES</a:t>
            </a:r>
          </a:p>
          <a:p>
            <a:pPr algn="ctr"/>
            <a:r>
              <a:rPr lang="es-ES" sz="36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EQUIVALENTES</a:t>
            </a:r>
            <a:endParaRPr lang="es-ES" sz="36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graphicFrame>
        <p:nvGraphicFramePr>
          <p:cNvPr id="29" name="28 Tabla"/>
          <p:cNvGraphicFramePr>
            <a:graphicFrameLocks noGrp="1"/>
          </p:cNvGraphicFramePr>
          <p:nvPr>
            <p:extLst>
              <p:ext uri="{D42A27DB-BD31-4B8C-83A1-F6EECF244321}">
                <p14:modId xmlns:p14="http://schemas.microsoft.com/office/powerpoint/2010/main" val="2825286058"/>
              </p:ext>
            </p:extLst>
          </p:nvPr>
        </p:nvGraphicFramePr>
        <p:xfrm>
          <a:off x="2339752" y="1465704"/>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sp>
        <p:nvSpPr>
          <p:cNvPr id="14" name="13 Flecha derecha"/>
          <p:cNvSpPr/>
          <p:nvPr/>
        </p:nvSpPr>
        <p:spPr>
          <a:xfrm rot="20988090">
            <a:off x="5516164" y="2792786"/>
            <a:ext cx="1941258" cy="26425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2" name="31 Flecha derecha"/>
          <p:cNvSpPr/>
          <p:nvPr/>
        </p:nvSpPr>
        <p:spPr>
          <a:xfrm rot="10075331">
            <a:off x="1851019" y="3607891"/>
            <a:ext cx="1704691" cy="32680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3" name="32 Flecha derecha"/>
          <p:cNvSpPr/>
          <p:nvPr/>
        </p:nvSpPr>
        <p:spPr>
          <a:xfrm rot="11821724">
            <a:off x="1846179" y="2847348"/>
            <a:ext cx="1704691" cy="32680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4" name="33 Flecha derecha"/>
          <p:cNvSpPr/>
          <p:nvPr/>
        </p:nvSpPr>
        <p:spPr>
          <a:xfrm rot="13275151">
            <a:off x="2875323" y="2286451"/>
            <a:ext cx="896977" cy="309122"/>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5" name="34 Flecha derecha"/>
          <p:cNvSpPr/>
          <p:nvPr/>
        </p:nvSpPr>
        <p:spPr>
          <a:xfrm rot="8202277">
            <a:off x="2577485" y="4539093"/>
            <a:ext cx="1516086" cy="316974"/>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6" name="35 Flecha derecha"/>
          <p:cNvSpPr/>
          <p:nvPr/>
        </p:nvSpPr>
        <p:spPr>
          <a:xfrm rot="5400000">
            <a:off x="3940177" y="4632381"/>
            <a:ext cx="1083799" cy="316974"/>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7" name="36 Flecha derecha"/>
          <p:cNvSpPr/>
          <p:nvPr/>
        </p:nvSpPr>
        <p:spPr>
          <a:xfrm rot="754521">
            <a:off x="5498844" y="3906128"/>
            <a:ext cx="1941258" cy="26425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8" name="37 Flecha derecha"/>
          <p:cNvSpPr/>
          <p:nvPr/>
        </p:nvSpPr>
        <p:spPr>
          <a:xfrm rot="2670915">
            <a:off x="5091715" y="4624497"/>
            <a:ext cx="1392064" cy="272083"/>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15" name="14 CuadroTexto"/>
          <p:cNvSpPr txBox="1"/>
          <p:nvPr/>
        </p:nvSpPr>
        <p:spPr>
          <a:xfrm>
            <a:off x="1691680" y="6381328"/>
            <a:ext cx="5256584" cy="523220"/>
          </a:xfrm>
          <a:prstGeom prst="rect">
            <a:avLst/>
          </a:prstGeom>
          <a:noFill/>
        </p:spPr>
        <p:txBody>
          <a:bodyPr wrap="square" rtlCol="0">
            <a:spAutoFit/>
          </a:bodyPr>
          <a:lstStyle/>
          <a:p>
            <a:r>
              <a:rPr lang="es-ES" sz="1400" dirty="0" smtClean="0"/>
              <a:t>Francisco Javier Gómez </a:t>
            </a:r>
            <a:r>
              <a:rPr lang="es-ES" sz="1400" dirty="0" err="1" smtClean="0"/>
              <a:t>Jordan</a:t>
            </a:r>
            <a:r>
              <a:rPr lang="es-ES" sz="1400" dirty="0" smtClean="0"/>
              <a:t>. </a:t>
            </a:r>
            <a:r>
              <a:rPr lang="es-ES" sz="1400" dirty="0"/>
              <a:t> </a:t>
            </a:r>
            <a:endParaRPr lang="es-ES" sz="1400" dirty="0" smtClean="0"/>
          </a:p>
          <a:p>
            <a:r>
              <a:rPr lang="es-ES" sz="1400" dirty="0" smtClean="0"/>
              <a:t>CEIP «PRINCIPE DE ASTURIAS» ALMANSA (ALBACETE</a:t>
            </a:r>
            <a:endParaRPr lang="es-ES" sz="1400" dirty="0"/>
          </a:p>
        </p:txBody>
      </p:sp>
    </p:spTree>
    <p:extLst>
      <p:ext uri="{BB962C8B-B14F-4D97-AF65-F5344CB8AC3E}">
        <p14:creationId xmlns:p14="http://schemas.microsoft.com/office/powerpoint/2010/main" val="2599430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Cielo de las nubes de la sol durante fondo de la mañana. azul, cielo pastel blanco, foco suave foco de luz solar. resumen borrosa cian degradado de la naturaleza pacífica. abrir la vista hacia fuera las ventanas primavera de verano hermos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0295223"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14" descr="https://t4.ftcdn.net/jpg/01/17/28/51/240_F_117285131_W2qjuUEEBPP2nPJHxosDk62mj4B6KvIg.jpg"/>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3762905" y="2756312"/>
            <a:ext cx="1397441" cy="1397442"/>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s://t4.ftcdn.net/jpg/01/17/28/51/240_F_117285131_W2qjuUEEBPP2nPJHxosDk62mj4B6KvIg.jpg"/>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3335528" y="767166"/>
            <a:ext cx="2286000" cy="228600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Sol feliz"/>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180528" y="-171399"/>
            <a:ext cx="2304255" cy="230425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Sol feliz"/>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7126412" y="-171399"/>
            <a:ext cx="2304255" cy="230425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Sol feliz"/>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324544" y="4869160"/>
            <a:ext cx="2304255" cy="230425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Sol feliz"/>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7126411" y="4869160"/>
            <a:ext cx="2304255" cy="2304256"/>
          </a:xfrm>
          <a:prstGeom prst="rect">
            <a:avLst/>
          </a:prstGeom>
          <a:noFill/>
          <a:extLst>
            <a:ext uri="{909E8E84-426E-40DD-AFC4-6F175D3DCCD1}">
              <a14:hiddenFill xmlns:a14="http://schemas.microsoft.com/office/drawing/2010/main">
                <a:solidFill>
                  <a:srgbClr val="FFFFFF"/>
                </a:solidFill>
              </a14:hiddenFill>
            </a:ext>
          </a:extLst>
        </p:spPr>
      </p:pic>
      <p:cxnSp>
        <p:nvCxnSpPr>
          <p:cNvPr id="9" name="8 Conector recto"/>
          <p:cNvCxnSpPr/>
          <p:nvPr/>
        </p:nvCxnSpPr>
        <p:spPr>
          <a:xfrm>
            <a:off x="4195439" y="1843636"/>
            <a:ext cx="645248" cy="0"/>
          </a:xfrm>
          <a:prstGeom prst="line">
            <a:avLst/>
          </a:prstGeom>
          <a:ln w="76200"/>
        </p:spPr>
        <p:style>
          <a:lnRef idx="1">
            <a:schemeClr val="dk1"/>
          </a:lnRef>
          <a:fillRef idx="0">
            <a:schemeClr val="dk1"/>
          </a:fillRef>
          <a:effectRef idx="0">
            <a:schemeClr val="dk1"/>
          </a:effectRef>
          <a:fontRef idx="minor">
            <a:schemeClr val="tx1"/>
          </a:fontRef>
        </p:style>
      </p:cxnSp>
      <p:sp>
        <p:nvSpPr>
          <p:cNvPr id="4" name="3 CuadroTexto"/>
          <p:cNvSpPr txBox="1"/>
          <p:nvPr/>
        </p:nvSpPr>
        <p:spPr>
          <a:xfrm>
            <a:off x="4179487" y="1384995"/>
            <a:ext cx="648072" cy="369332"/>
          </a:xfrm>
          <a:prstGeom prst="rect">
            <a:avLst/>
          </a:prstGeom>
          <a:noFill/>
        </p:spPr>
        <p:txBody>
          <a:bodyPr wrap="square" rtlCol="0">
            <a:spAutoFit/>
          </a:bodyPr>
          <a:lstStyle/>
          <a:p>
            <a:pPr algn="ctr"/>
            <a:r>
              <a:rPr lang="es-ES" dirty="0" smtClean="0"/>
              <a:t>36</a:t>
            </a:r>
            <a:endParaRPr lang="es-ES" dirty="0"/>
          </a:p>
        </p:txBody>
      </p:sp>
      <p:sp>
        <p:nvSpPr>
          <p:cNvPr id="11" name="10 CuadroTexto"/>
          <p:cNvSpPr txBox="1"/>
          <p:nvPr/>
        </p:nvSpPr>
        <p:spPr>
          <a:xfrm>
            <a:off x="4192615" y="1948191"/>
            <a:ext cx="648072" cy="369332"/>
          </a:xfrm>
          <a:prstGeom prst="rect">
            <a:avLst/>
          </a:prstGeom>
          <a:noFill/>
        </p:spPr>
        <p:txBody>
          <a:bodyPr wrap="square" rtlCol="0">
            <a:spAutoFit/>
          </a:bodyPr>
          <a:lstStyle/>
          <a:p>
            <a:pPr algn="ctr"/>
            <a:r>
              <a:rPr lang="es-ES" dirty="0" smtClean="0"/>
              <a:t>42</a:t>
            </a:r>
            <a:endParaRPr lang="es-ES" dirty="0"/>
          </a:p>
        </p:txBody>
      </p:sp>
      <p:graphicFrame>
        <p:nvGraphicFramePr>
          <p:cNvPr id="12" name="11 Tabla"/>
          <p:cNvGraphicFramePr>
            <a:graphicFrameLocks noGrp="1"/>
          </p:cNvGraphicFramePr>
          <p:nvPr>
            <p:extLst>
              <p:ext uri="{D42A27DB-BD31-4B8C-83A1-F6EECF244321}">
                <p14:modId xmlns:p14="http://schemas.microsoft.com/office/powerpoint/2010/main" val="521393102"/>
              </p:ext>
            </p:extLst>
          </p:nvPr>
        </p:nvGraphicFramePr>
        <p:xfrm>
          <a:off x="8086686" y="2276872"/>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graphicFrame>
        <p:nvGraphicFramePr>
          <p:cNvPr id="21" name="20 Tabla"/>
          <p:cNvGraphicFramePr>
            <a:graphicFrameLocks noGrp="1"/>
          </p:cNvGraphicFramePr>
          <p:nvPr>
            <p:extLst>
              <p:ext uri="{D42A27DB-BD31-4B8C-83A1-F6EECF244321}">
                <p14:modId xmlns:p14="http://schemas.microsoft.com/office/powerpoint/2010/main" val="2699495404"/>
              </p:ext>
            </p:extLst>
          </p:nvPr>
        </p:nvGraphicFramePr>
        <p:xfrm>
          <a:off x="4273087" y="5640923"/>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graphicFrame>
        <p:nvGraphicFramePr>
          <p:cNvPr id="22" name="21 Tabla"/>
          <p:cNvGraphicFramePr>
            <a:graphicFrameLocks noGrp="1"/>
          </p:cNvGraphicFramePr>
          <p:nvPr>
            <p:extLst>
              <p:ext uri="{D42A27DB-BD31-4B8C-83A1-F6EECF244321}">
                <p14:modId xmlns:p14="http://schemas.microsoft.com/office/powerpoint/2010/main" val="3876544381"/>
              </p:ext>
            </p:extLst>
          </p:nvPr>
        </p:nvGraphicFramePr>
        <p:xfrm>
          <a:off x="8019658" y="4108430"/>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graphicFrame>
        <p:nvGraphicFramePr>
          <p:cNvPr id="23" name="22 Tabla"/>
          <p:cNvGraphicFramePr>
            <a:graphicFrameLocks noGrp="1"/>
          </p:cNvGraphicFramePr>
          <p:nvPr>
            <p:extLst>
              <p:ext uri="{D42A27DB-BD31-4B8C-83A1-F6EECF244321}">
                <p14:modId xmlns:p14="http://schemas.microsoft.com/office/powerpoint/2010/main" val="121285005"/>
              </p:ext>
            </p:extLst>
          </p:nvPr>
        </p:nvGraphicFramePr>
        <p:xfrm>
          <a:off x="6626015" y="5640923"/>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graphicFrame>
        <p:nvGraphicFramePr>
          <p:cNvPr id="24" name="23 Tabla"/>
          <p:cNvGraphicFramePr>
            <a:graphicFrameLocks noGrp="1"/>
          </p:cNvGraphicFramePr>
          <p:nvPr>
            <p:extLst>
              <p:ext uri="{D42A27DB-BD31-4B8C-83A1-F6EECF244321}">
                <p14:modId xmlns:p14="http://schemas.microsoft.com/office/powerpoint/2010/main" val="2363504770"/>
              </p:ext>
            </p:extLst>
          </p:nvPr>
        </p:nvGraphicFramePr>
        <p:xfrm>
          <a:off x="2123727" y="5260558"/>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graphicFrame>
        <p:nvGraphicFramePr>
          <p:cNvPr id="25" name="24 Tabla"/>
          <p:cNvGraphicFramePr>
            <a:graphicFrameLocks noGrp="1"/>
          </p:cNvGraphicFramePr>
          <p:nvPr>
            <p:extLst>
              <p:ext uri="{D42A27DB-BD31-4B8C-83A1-F6EECF244321}">
                <p14:modId xmlns:p14="http://schemas.microsoft.com/office/powerpoint/2010/main" val="1540063972"/>
              </p:ext>
            </p:extLst>
          </p:nvPr>
        </p:nvGraphicFramePr>
        <p:xfrm>
          <a:off x="971599" y="3559334"/>
          <a:ext cx="517761" cy="859524"/>
        </p:xfrm>
        <a:graphic>
          <a:graphicData uri="http://schemas.openxmlformats.org/drawingml/2006/table">
            <a:tbl>
              <a:tblPr firstRow="1" bandRow="1">
                <a:tableStyleId>{08FB837D-C827-4EFA-A057-4D05807E0F7C}</a:tableStyleId>
              </a:tblPr>
              <a:tblGrid>
                <a:gridCol w="517761"/>
              </a:tblGrid>
              <a:tr h="429762">
                <a:tc>
                  <a:txBody>
                    <a:bodyPr/>
                    <a:lstStyle/>
                    <a:p>
                      <a:pPr algn="ctr"/>
                      <a:endParaRPr lang="es-ES" dirty="0"/>
                    </a:p>
                  </a:txBody>
                  <a:tcPr anchor="ctr"/>
                </a:tc>
              </a:tr>
              <a:tr h="429762">
                <a:tc>
                  <a:txBody>
                    <a:bodyPr/>
                    <a:lstStyle/>
                    <a:p>
                      <a:pPr algn="ctr"/>
                      <a:endParaRPr lang="es-ES" dirty="0"/>
                    </a:p>
                  </a:txBody>
                  <a:tcPr anchor="ctr"/>
                </a:tc>
              </a:tr>
            </a:tbl>
          </a:graphicData>
        </a:graphic>
      </p:graphicFrame>
      <p:graphicFrame>
        <p:nvGraphicFramePr>
          <p:cNvPr id="26" name="25 Tabla"/>
          <p:cNvGraphicFramePr>
            <a:graphicFrameLocks noGrp="1"/>
          </p:cNvGraphicFramePr>
          <p:nvPr>
            <p:extLst>
              <p:ext uri="{D42A27DB-BD31-4B8C-83A1-F6EECF244321}">
                <p14:modId xmlns:p14="http://schemas.microsoft.com/office/powerpoint/2010/main" val="3029569415"/>
              </p:ext>
            </p:extLst>
          </p:nvPr>
        </p:nvGraphicFramePr>
        <p:xfrm>
          <a:off x="971599" y="2132857"/>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sp>
        <p:nvSpPr>
          <p:cNvPr id="13" name="12 Rectángulo"/>
          <p:cNvSpPr/>
          <p:nvPr/>
        </p:nvSpPr>
        <p:spPr>
          <a:xfrm>
            <a:off x="2339752" y="0"/>
            <a:ext cx="4896544" cy="1384995"/>
          </a:xfrm>
          <a:prstGeom prst="rect">
            <a:avLst/>
          </a:prstGeom>
          <a:noFill/>
        </p:spPr>
        <p:txBody>
          <a:bodyPr wrap="square" lIns="91440" tIns="45720" rIns="91440" bIns="45720">
            <a:spAutoFit/>
          </a:bodyPr>
          <a:lstStyle/>
          <a:p>
            <a:pPr algn="ctr"/>
            <a:r>
              <a:rPr lang="es-ES" sz="28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FRACCIONES</a:t>
            </a:r>
          </a:p>
          <a:p>
            <a:pPr algn="ctr"/>
            <a:r>
              <a:rPr lang="es-ES" sz="28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EQUIVALENTES </a:t>
            </a:r>
          </a:p>
          <a:p>
            <a:pPr algn="ctr"/>
            <a:r>
              <a:rPr lang="es-ES" sz="28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 partir de la irreducible</a:t>
            </a:r>
            <a:endParaRPr lang="es-ES" sz="28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graphicFrame>
        <p:nvGraphicFramePr>
          <p:cNvPr id="29" name="28 Tabla"/>
          <p:cNvGraphicFramePr>
            <a:graphicFrameLocks noGrp="1"/>
          </p:cNvGraphicFramePr>
          <p:nvPr>
            <p:extLst>
              <p:ext uri="{D42A27DB-BD31-4B8C-83A1-F6EECF244321}">
                <p14:modId xmlns:p14="http://schemas.microsoft.com/office/powerpoint/2010/main" val="2023355657"/>
              </p:ext>
            </p:extLst>
          </p:nvPr>
        </p:nvGraphicFramePr>
        <p:xfrm>
          <a:off x="4295203" y="3104799"/>
          <a:ext cx="373745" cy="731520"/>
        </p:xfrm>
        <a:graphic>
          <a:graphicData uri="http://schemas.openxmlformats.org/drawingml/2006/table">
            <a:tbl>
              <a:tblPr firstRow="1" bandRow="1">
                <a:tableStyleId>{5940675A-B579-460E-94D1-54222C63F5DA}</a:tableStyleId>
              </a:tblPr>
              <a:tblGrid>
                <a:gridCol w="373745"/>
              </a:tblGrid>
              <a:tr h="293647">
                <a:tc>
                  <a:txBody>
                    <a:bodyPr/>
                    <a:lstStyle/>
                    <a:p>
                      <a:pPr algn="ctr"/>
                      <a:endParaRPr lang="es-ES" dirty="0"/>
                    </a:p>
                  </a:txBody>
                  <a:tcPr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2585">
                <a:tc>
                  <a:txBody>
                    <a:bodyPr/>
                    <a:lstStyle/>
                    <a:p>
                      <a:pPr algn="ctr"/>
                      <a:endParaRPr lang="es-ES"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r>
            </a:tbl>
          </a:graphicData>
        </a:graphic>
      </p:graphicFrame>
      <p:sp>
        <p:nvSpPr>
          <p:cNvPr id="14" name="13 Flecha derecha"/>
          <p:cNvSpPr/>
          <p:nvPr/>
        </p:nvSpPr>
        <p:spPr>
          <a:xfrm rot="20988090">
            <a:off x="5516164" y="2792786"/>
            <a:ext cx="1941258" cy="26425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2" name="31 Flecha derecha"/>
          <p:cNvSpPr/>
          <p:nvPr/>
        </p:nvSpPr>
        <p:spPr>
          <a:xfrm rot="10075331">
            <a:off x="1851019" y="3607891"/>
            <a:ext cx="1704691" cy="32680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3" name="32 Flecha derecha"/>
          <p:cNvSpPr/>
          <p:nvPr/>
        </p:nvSpPr>
        <p:spPr>
          <a:xfrm rot="11821724">
            <a:off x="1846179" y="2847348"/>
            <a:ext cx="1704691" cy="32680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5" name="34 Flecha derecha"/>
          <p:cNvSpPr/>
          <p:nvPr/>
        </p:nvSpPr>
        <p:spPr>
          <a:xfrm rot="8202277">
            <a:off x="2577485" y="4539093"/>
            <a:ext cx="1516086" cy="316974"/>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6" name="35 Flecha derecha"/>
          <p:cNvSpPr/>
          <p:nvPr/>
        </p:nvSpPr>
        <p:spPr>
          <a:xfrm rot="5400000">
            <a:off x="3940177" y="4632381"/>
            <a:ext cx="1083799" cy="316974"/>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7" name="36 Flecha derecha"/>
          <p:cNvSpPr/>
          <p:nvPr/>
        </p:nvSpPr>
        <p:spPr>
          <a:xfrm rot="754521">
            <a:off x="5498844" y="3906128"/>
            <a:ext cx="1941258" cy="26425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8" name="37 Flecha derecha"/>
          <p:cNvSpPr/>
          <p:nvPr/>
        </p:nvSpPr>
        <p:spPr>
          <a:xfrm rot="2670915">
            <a:off x="5091715" y="4624497"/>
            <a:ext cx="1392064" cy="272083"/>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15" name="14 CuadroTexto"/>
          <p:cNvSpPr txBox="1"/>
          <p:nvPr/>
        </p:nvSpPr>
        <p:spPr>
          <a:xfrm>
            <a:off x="1691680" y="6381328"/>
            <a:ext cx="5256584" cy="523220"/>
          </a:xfrm>
          <a:prstGeom prst="rect">
            <a:avLst/>
          </a:prstGeom>
          <a:noFill/>
        </p:spPr>
        <p:txBody>
          <a:bodyPr wrap="square" rtlCol="0">
            <a:spAutoFit/>
          </a:bodyPr>
          <a:lstStyle/>
          <a:p>
            <a:r>
              <a:rPr lang="es-ES" sz="1400" dirty="0" smtClean="0"/>
              <a:t>Francisco Javier Gómez </a:t>
            </a:r>
            <a:r>
              <a:rPr lang="es-ES" sz="1400" dirty="0" err="1" smtClean="0"/>
              <a:t>Jordan</a:t>
            </a:r>
            <a:r>
              <a:rPr lang="es-ES" sz="1400" dirty="0" smtClean="0"/>
              <a:t>. </a:t>
            </a:r>
            <a:r>
              <a:rPr lang="es-ES" sz="1400" dirty="0"/>
              <a:t> </a:t>
            </a:r>
            <a:endParaRPr lang="es-ES" sz="1400" dirty="0" smtClean="0"/>
          </a:p>
          <a:p>
            <a:r>
              <a:rPr lang="es-ES" sz="1400" dirty="0" smtClean="0"/>
              <a:t>CEIP «PRINCIPE DE ASTURIAS» ALMANSA (ALBACETE</a:t>
            </a:r>
            <a:endParaRPr lang="es-ES" sz="1400" dirty="0"/>
          </a:p>
        </p:txBody>
      </p:sp>
      <p:sp>
        <p:nvSpPr>
          <p:cNvPr id="31" name="30 CuadroTexto"/>
          <p:cNvSpPr txBox="1"/>
          <p:nvPr/>
        </p:nvSpPr>
        <p:spPr>
          <a:xfrm>
            <a:off x="3724610" y="3836319"/>
            <a:ext cx="1514932" cy="307777"/>
          </a:xfrm>
          <a:prstGeom prst="rect">
            <a:avLst/>
          </a:prstGeom>
          <a:noFill/>
        </p:spPr>
        <p:txBody>
          <a:bodyPr wrap="square" rtlCol="0">
            <a:spAutoFit/>
          </a:bodyPr>
          <a:lstStyle/>
          <a:p>
            <a:pPr algn="ctr"/>
            <a:r>
              <a:rPr lang="es-ES" sz="1400" dirty="0" smtClean="0"/>
              <a:t>IRREDUCIBLE</a:t>
            </a:r>
            <a:endParaRPr lang="es-ES" sz="1400" dirty="0"/>
          </a:p>
        </p:txBody>
      </p:sp>
    </p:spTree>
    <p:extLst>
      <p:ext uri="{BB962C8B-B14F-4D97-AF65-F5344CB8AC3E}">
        <p14:creationId xmlns:p14="http://schemas.microsoft.com/office/powerpoint/2010/main" val="3358847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Cielo de las nubes de la sol durante fondo de la mañana. azul, cielo pastel blanco, foco suave foco de luz solar. resumen borrosa cian degradado de la naturaleza pacífica. abrir la vista hacia fuera las ventanas primavera de verano hermos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0295223"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s://t4.ftcdn.net/jpg/01/17/28/51/240_F_117285131_W2qjuUEEBPP2nPJHxosDk62mj4B6KvIg.jpg"/>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3323812" y="2132857"/>
            <a:ext cx="2286000" cy="228600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Sol feliz"/>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180528" y="-171399"/>
            <a:ext cx="2304255" cy="230425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Sol feliz"/>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8187465" y="-171399"/>
            <a:ext cx="2304255" cy="230425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Sol feliz"/>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324544" y="4869160"/>
            <a:ext cx="2304255" cy="230425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Sol feliz"/>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8273761" y="4869160"/>
            <a:ext cx="2304255" cy="2304256"/>
          </a:xfrm>
          <a:prstGeom prst="rect">
            <a:avLst/>
          </a:prstGeom>
          <a:noFill/>
          <a:extLst>
            <a:ext uri="{909E8E84-426E-40DD-AFC4-6F175D3DCCD1}">
              <a14:hiddenFill xmlns:a14="http://schemas.microsoft.com/office/drawing/2010/main">
                <a:solidFill>
                  <a:srgbClr val="FFFFFF"/>
                </a:solidFill>
              </a14:hiddenFill>
            </a:ext>
          </a:extLst>
        </p:spPr>
      </p:pic>
      <p:cxnSp>
        <p:nvCxnSpPr>
          <p:cNvPr id="9" name="8 Conector recto"/>
          <p:cNvCxnSpPr/>
          <p:nvPr/>
        </p:nvCxnSpPr>
        <p:spPr>
          <a:xfrm>
            <a:off x="4142776" y="3284984"/>
            <a:ext cx="645248" cy="0"/>
          </a:xfrm>
          <a:prstGeom prst="line">
            <a:avLst/>
          </a:prstGeom>
          <a:ln w="76200"/>
        </p:spPr>
        <p:style>
          <a:lnRef idx="1">
            <a:schemeClr val="dk1"/>
          </a:lnRef>
          <a:fillRef idx="0">
            <a:schemeClr val="dk1"/>
          </a:fillRef>
          <a:effectRef idx="0">
            <a:schemeClr val="dk1"/>
          </a:effectRef>
          <a:fontRef idx="minor">
            <a:schemeClr val="tx1"/>
          </a:fontRef>
        </p:style>
      </p:cxnSp>
      <p:sp>
        <p:nvSpPr>
          <p:cNvPr id="4" name="3 CuadroTexto"/>
          <p:cNvSpPr txBox="1"/>
          <p:nvPr/>
        </p:nvSpPr>
        <p:spPr>
          <a:xfrm>
            <a:off x="4139952" y="2852936"/>
            <a:ext cx="648072" cy="369332"/>
          </a:xfrm>
          <a:prstGeom prst="rect">
            <a:avLst/>
          </a:prstGeom>
          <a:noFill/>
        </p:spPr>
        <p:txBody>
          <a:bodyPr wrap="square" rtlCol="0">
            <a:spAutoFit/>
          </a:bodyPr>
          <a:lstStyle/>
          <a:p>
            <a:pPr algn="ctr"/>
            <a:r>
              <a:rPr lang="es-ES" dirty="0" smtClean="0"/>
              <a:t>23</a:t>
            </a:r>
            <a:endParaRPr lang="es-ES" dirty="0"/>
          </a:p>
        </p:txBody>
      </p:sp>
      <p:sp>
        <p:nvSpPr>
          <p:cNvPr id="11" name="10 CuadroTexto"/>
          <p:cNvSpPr txBox="1"/>
          <p:nvPr/>
        </p:nvSpPr>
        <p:spPr>
          <a:xfrm>
            <a:off x="4142776" y="3374668"/>
            <a:ext cx="648072" cy="369332"/>
          </a:xfrm>
          <a:prstGeom prst="rect">
            <a:avLst/>
          </a:prstGeom>
          <a:noFill/>
        </p:spPr>
        <p:txBody>
          <a:bodyPr wrap="square" rtlCol="0">
            <a:spAutoFit/>
          </a:bodyPr>
          <a:lstStyle/>
          <a:p>
            <a:pPr algn="ctr"/>
            <a:r>
              <a:rPr lang="es-ES" dirty="0"/>
              <a:t>7</a:t>
            </a:r>
          </a:p>
        </p:txBody>
      </p:sp>
      <p:sp>
        <p:nvSpPr>
          <p:cNvPr id="13" name="12 Rectángulo"/>
          <p:cNvSpPr/>
          <p:nvPr/>
        </p:nvSpPr>
        <p:spPr>
          <a:xfrm>
            <a:off x="2339752" y="260648"/>
            <a:ext cx="4896544" cy="1200329"/>
          </a:xfrm>
          <a:prstGeom prst="rect">
            <a:avLst/>
          </a:prstGeom>
          <a:noFill/>
        </p:spPr>
        <p:txBody>
          <a:bodyPr wrap="square" lIns="91440" tIns="45720" rIns="91440" bIns="45720">
            <a:spAutoFit/>
          </a:bodyPr>
          <a:lstStyle/>
          <a:p>
            <a:pPr algn="ctr"/>
            <a:r>
              <a:rPr lang="es-ES" sz="36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DESCOMPOSICIÓN EN SUMAS</a:t>
            </a:r>
            <a:endParaRPr lang="es-ES" sz="36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graphicFrame>
        <p:nvGraphicFramePr>
          <p:cNvPr id="29" name="28 Tabla"/>
          <p:cNvGraphicFramePr>
            <a:graphicFrameLocks noGrp="1"/>
          </p:cNvGraphicFramePr>
          <p:nvPr>
            <p:extLst>
              <p:ext uri="{D42A27DB-BD31-4B8C-83A1-F6EECF244321}">
                <p14:modId xmlns:p14="http://schemas.microsoft.com/office/powerpoint/2010/main" val="628145198"/>
              </p:ext>
            </p:extLst>
          </p:nvPr>
        </p:nvGraphicFramePr>
        <p:xfrm>
          <a:off x="2201942" y="1468701"/>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sp>
        <p:nvSpPr>
          <p:cNvPr id="14" name="13 Flecha derecha"/>
          <p:cNvSpPr/>
          <p:nvPr/>
        </p:nvSpPr>
        <p:spPr>
          <a:xfrm rot="20988090">
            <a:off x="5516164" y="2792786"/>
            <a:ext cx="1941258" cy="26425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2" name="31 Flecha derecha"/>
          <p:cNvSpPr/>
          <p:nvPr/>
        </p:nvSpPr>
        <p:spPr>
          <a:xfrm rot="10075331">
            <a:off x="1851019" y="3607891"/>
            <a:ext cx="1704691" cy="32680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3" name="32 Flecha derecha"/>
          <p:cNvSpPr/>
          <p:nvPr/>
        </p:nvSpPr>
        <p:spPr>
          <a:xfrm rot="11821724">
            <a:off x="1846179" y="2847348"/>
            <a:ext cx="1704691" cy="32680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4" name="33 Flecha derecha"/>
          <p:cNvSpPr/>
          <p:nvPr/>
        </p:nvSpPr>
        <p:spPr>
          <a:xfrm rot="13275151">
            <a:off x="2875323" y="2286451"/>
            <a:ext cx="896977" cy="309122"/>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5" name="34 Flecha derecha"/>
          <p:cNvSpPr/>
          <p:nvPr/>
        </p:nvSpPr>
        <p:spPr>
          <a:xfrm rot="8202277">
            <a:off x="2577485" y="4539093"/>
            <a:ext cx="1516086" cy="316974"/>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6" name="35 Flecha derecha"/>
          <p:cNvSpPr/>
          <p:nvPr/>
        </p:nvSpPr>
        <p:spPr>
          <a:xfrm rot="5400000">
            <a:off x="3940177" y="4632381"/>
            <a:ext cx="1083799" cy="316974"/>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7" name="36 Flecha derecha"/>
          <p:cNvSpPr/>
          <p:nvPr/>
        </p:nvSpPr>
        <p:spPr>
          <a:xfrm rot="754521">
            <a:off x="5498844" y="3906128"/>
            <a:ext cx="1941258" cy="26425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8" name="37 Flecha derecha"/>
          <p:cNvSpPr/>
          <p:nvPr/>
        </p:nvSpPr>
        <p:spPr>
          <a:xfrm rot="2670915">
            <a:off x="5091715" y="4624497"/>
            <a:ext cx="1392064" cy="272083"/>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15" name="14 CuadroTexto"/>
          <p:cNvSpPr txBox="1"/>
          <p:nvPr/>
        </p:nvSpPr>
        <p:spPr>
          <a:xfrm>
            <a:off x="1691680" y="6381328"/>
            <a:ext cx="5256584" cy="523220"/>
          </a:xfrm>
          <a:prstGeom prst="rect">
            <a:avLst/>
          </a:prstGeom>
          <a:noFill/>
        </p:spPr>
        <p:txBody>
          <a:bodyPr wrap="square" rtlCol="0">
            <a:spAutoFit/>
          </a:bodyPr>
          <a:lstStyle/>
          <a:p>
            <a:r>
              <a:rPr lang="es-ES" sz="1400" dirty="0" smtClean="0"/>
              <a:t>Francisco Javier Gómez </a:t>
            </a:r>
            <a:r>
              <a:rPr lang="es-ES" sz="1400" dirty="0" err="1" smtClean="0"/>
              <a:t>Jordan</a:t>
            </a:r>
            <a:r>
              <a:rPr lang="es-ES" sz="1400" dirty="0" smtClean="0"/>
              <a:t>. </a:t>
            </a:r>
            <a:r>
              <a:rPr lang="es-ES" sz="1400" dirty="0"/>
              <a:t> </a:t>
            </a:r>
            <a:endParaRPr lang="es-ES" sz="1400" dirty="0" smtClean="0"/>
          </a:p>
          <a:p>
            <a:r>
              <a:rPr lang="es-ES" sz="1400" dirty="0" smtClean="0"/>
              <a:t>CEIP «PRINCIPE DE ASTURIAS» ALMANSA (ALBACETE</a:t>
            </a:r>
            <a:endParaRPr lang="es-ES" sz="1400" dirty="0"/>
          </a:p>
        </p:txBody>
      </p:sp>
      <p:graphicFrame>
        <p:nvGraphicFramePr>
          <p:cNvPr id="30" name="29 Tabla"/>
          <p:cNvGraphicFramePr>
            <a:graphicFrameLocks noGrp="1"/>
          </p:cNvGraphicFramePr>
          <p:nvPr>
            <p:extLst>
              <p:ext uri="{D42A27DB-BD31-4B8C-83A1-F6EECF244321}">
                <p14:modId xmlns:p14="http://schemas.microsoft.com/office/powerpoint/2010/main" val="707298499"/>
              </p:ext>
            </p:extLst>
          </p:nvPr>
        </p:nvGraphicFramePr>
        <p:xfrm>
          <a:off x="3449667" y="1460977"/>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sp>
        <p:nvSpPr>
          <p:cNvPr id="2" name="1 Cruz"/>
          <p:cNvSpPr/>
          <p:nvPr/>
        </p:nvSpPr>
        <p:spPr>
          <a:xfrm>
            <a:off x="2857696" y="1669046"/>
            <a:ext cx="464435" cy="360041"/>
          </a:xfrm>
          <a:prstGeom prst="plus">
            <a:avLst>
              <a:gd name="adj" fmla="val 41938"/>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graphicFrame>
        <p:nvGraphicFramePr>
          <p:cNvPr id="31" name="30 Tabla"/>
          <p:cNvGraphicFramePr>
            <a:graphicFrameLocks noGrp="1"/>
          </p:cNvGraphicFramePr>
          <p:nvPr>
            <p:extLst>
              <p:ext uri="{D42A27DB-BD31-4B8C-83A1-F6EECF244321}">
                <p14:modId xmlns:p14="http://schemas.microsoft.com/office/powerpoint/2010/main" val="2249589497"/>
              </p:ext>
            </p:extLst>
          </p:nvPr>
        </p:nvGraphicFramePr>
        <p:xfrm>
          <a:off x="7637394" y="2232260"/>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graphicFrame>
        <p:nvGraphicFramePr>
          <p:cNvPr id="39" name="38 Tabla"/>
          <p:cNvGraphicFramePr>
            <a:graphicFrameLocks noGrp="1"/>
          </p:cNvGraphicFramePr>
          <p:nvPr>
            <p:extLst>
              <p:ext uri="{D42A27DB-BD31-4B8C-83A1-F6EECF244321}">
                <p14:modId xmlns:p14="http://schemas.microsoft.com/office/powerpoint/2010/main" val="2927145025"/>
              </p:ext>
            </p:extLst>
          </p:nvPr>
        </p:nvGraphicFramePr>
        <p:xfrm>
          <a:off x="8885119" y="2224536"/>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sp>
        <p:nvSpPr>
          <p:cNvPr id="40" name="39 Cruz"/>
          <p:cNvSpPr/>
          <p:nvPr/>
        </p:nvSpPr>
        <p:spPr>
          <a:xfrm>
            <a:off x="8293148" y="2432605"/>
            <a:ext cx="464435" cy="360041"/>
          </a:xfrm>
          <a:prstGeom prst="plus">
            <a:avLst>
              <a:gd name="adj" fmla="val 41938"/>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graphicFrame>
        <p:nvGraphicFramePr>
          <p:cNvPr id="41" name="40 Tabla"/>
          <p:cNvGraphicFramePr>
            <a:graphicFrameLocks noGrp="1"/>
          </p:cNvGraphicFramePr>
          <p:nvPr>
            <p:extLst>
              <p:ext uri="{D42A27DB-BD31-4B8C-83A1-F6EECF244321}">
                <p14:modId xmlns:p14="http://schemas.microsoft.com/office/powerpoint/2010/main" val="1383566859"/>
              </p:ext>
            </p:extLst>
          </p:nvPr>
        </p:nvGraphicFramePr>
        <p:xfrm>
          <a:off x="7584299" y="3876327"/>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graphicFrame>
        <p:nvGraphicFramePr>
          <p:cNvPr id="42" name="41 Tabla"/>
          <p:cNvGraphicFramePr>
            <a:graphicFrameLocks noGrp="1"/>
          </p:cNvGraphicFramePr>
          <p:nvPr>
            <p:extLst>
              <p:ext uri="{D42A27DB-BD31-4B8C-83A1-F6EECF244321}">
                <p14:modId xmlns:p14="http://schemas.microsoft.com/office/powerpoint/2010/main" val="2551073650"/>
              </p:ext>
            </p:extLst>
          </p:nvPr>
        </p:nvGraphicFramePr>
        <p:xfrm>
          <a:off x="8832024" y="3868603"/>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sp>
        <p:nvSpPr>
          <p:cNvPr id="43" name="42 Cruz"/>
          <p:cNvSpPr/>
          <p:nvPr/>
        </p:nvSpPr>
        <p:spPr>
          <a:xfrm>
            <a:off x="8240053" y="4076672"/>
            <a:ext cx="464435" cy="360041"/>
          </a:xfrm>
          <a:prstGeom prst="plus">
            <a:avLst>
              <a:gd name="adj" fmla="val 41938"/>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graphicFrame>
        <p:nvGraphicFramePr>
          <p:cNvPr id="44" name="43 Tabla"/>
          <p:cNvGraphicFramePr>
            <a:graphicFrameLocks noGrp="1"/>
          </p:cNvGraphicFramePr>
          <p:nvPr>
            <p:extLst>
              <p:ext uri="{D42A27DB-BD31-4B8C-83A1-F6EECF244321}">
                <p14:modId xmlns:p14="http://schemas.microsoft.com/office/powerpoint/2010/main" val="3451540717"/>
              </p:ext>
            </p:extLst>
          </p:nvPr>
        </p:nvGraphicFramePr>
        <p:xfrm>
          <a:off x="69075" y="2132857"/>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graphicFrame>
        <p:nvGraphicFramePr>
          <p:cNvPr id="45" name="44 Tabla"/>
          <p:cNvGraphicFramePr>
            <a:graphicFrameLocks noGrp="1"/>
          </p:cNvGraphicFramePr>
          <p:nvPr>
            <p:extLst>
              <p:ext uri="{D42A27DB-BD31-4B8C-83A1-F6EECF244321}">
                <p14:modId xmlns:p14="http://schemas.microsoft.com/office/powerpoint/2010/main" val="2051246811"/>
              </p:ext>
            </p:extLst>
          </p:nvPr>
        </p:nvGraphicFramePr>
        <p:xfrm>
          <a:off x="1316800" y="2125133"/>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sp>
        <p:nvSpPr>
          <p:cNvPr id="46" name="45 Cruz"/>
          <p:cNvSpPr/>
          <p:nvPr/>
        </p:nvSpPr>
        <p:spPr>
          <a:xfrm>
            <a:off x="724829" y="2333202"/>
            <a:ext cx="464435" cy="360041"/>
          </a:xfrm>
          <a:prstGeom prst="plus">
            <a:avLst>
              <a:gd name="adj" fmla="val 41938"/>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graphicFrame>
        <p:nvGraphicFramePr>
          <p:cNvPr id="47" name="46 Tabla"/>
          <p:cNvGraphicFramePr>
            <a:graphicFrameLocks noGrp="1"/>
          </p:cNvGraphicFramePr>
          <p:nvPr>
            <p:extLst>
              <p:ext uri="{D42A27DB-BD31-4B8C-83A1-F6EECF244321}">
                <p14:modId xmlns:p14="http://schemas.microsoft.com/office/powerpoint/2010/main" val="2575478108"/>
              </p:ext>
            </p:extLst>
          </p:nvPr>
        </p:nvGraphicFramePr>
        <p:xfrm>
          <a:off x="116703" y="3795179"/>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graphicFrame>
        <p:nvGraphicFramePr>
          <p:cNvPr id="48" name="47 Tabla"/>
          <p:cNvGraphicFramePr>
            <a:graphicFrameLocks noGrp="1"/>
          </p:cNvGraphicFramePr>
          <p:nvPr>
            <p:extLst>
              <p:ext uri="{D42A27DB-BD31-4B8C-83A1-F6EECF244321}">
                <p14:modId xmlns:p14="http://schemas.microsoft.com/office/powerpoint/2010/main" val="602447786"/>
              </p:ext>
            </p:extLst>
          </p:nvPr>
        </p:nvGraphicFramePr>
        <p:xfrm>
          <a:off x="1364428" y="3787455"/>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sp>
        <p:nvSpPr>
          <p:cNvPr id="49" name="48 Cruz"/>
          <p:cNvSpPr/>
          <p:nvPr/>
        </p:nvSpPr>
        <p:spPr>
          <a:xfrm>
            <a:off x="772457" y="3995524"/>
            <a:ext cx="464435" cy="360041"/>
          </a:xfrm>
          <a:prstGeom prst="plus">
            <a:avLst>
              <a:gd name="adj" fmla="val 41938"/>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graphicFrame>
        <p:nvGraphicFramePr>
          <p:cNvPr id="50" name="49 Tabla"/>
          <p:cNvGraphicFramePr>
            <a:graphicFrameLocks noGrp="1"/>
          </p:cNvGraphicFramePr>
          <p:nvPr>
            <p:extLst>
              <p:ext uri="{D42A27DB-BD31-4B8C-83A1-F6EECF244321}">
                <p14:modId xmlns:p14="http://schemas.microsoft.com/office/powerpoint/2010/main" val="335215192"/>
              </p:ext>
            </p:extLst>
          </p:nvPr>
        </p:nvGraphicFramePr>
        <p:xfrm>
          <a:off x="1605966" y="5355869"/>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graphicFrame>
        <p:nvGraphicFramePr>
          <p:cNvPr id="51" name="50 Tabla"/>
          <p:cNvGraphicFramePr>
            <a:graphicFrameLocks noGrp="1"/>
          </p:cNvGraphicFramePr>
          <p:nvPr>
            <p:extLst>
              <p:ext uri="{D42A27DB-BD31-4B8C-83A1-F6EECF244321}">
                <p14:modId xmlns:p14="http://schemas.microsoft.com/office/powerpoint/2010/main" val="2608094266"/>
              </p:ext>
            </p:extLst>
          </p:nvPr>
        </p:nvGraphicFramePr>
        <p:xfrm>
          <a:off x="2853691" y="5348145"/>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sp>
        <p:nvSpPr>
          <p:cNvPr id="52" name="51 Cruz"/>
          <p:cNvSpPr/>
          <p:nvPr/>
        </p:nvSpPr>
        <p:spPr>
          <a:xfrm>
            <a:off x="2261720" y="5556214"/>
            <a:ext cx="464435" cy="360041"/>
          </a:xfrm>
          <a:prstGeom prst="plus">
            <a:avLst>
              <a:gd name="adj" fmla="val 41938"/>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graphicFrame>
        <p:nvGraphicFramePr>
          <p:cNvPr id="53" name="52 Tabla"/>
          <p:cNvGraphicFramePr>
            <a:graphicFrameLocks noGrp="1"/>
          </p:cNvGraphicFramePr>
          <p:nvPr>
            <p:extLst>
              <p:ext uri="{D42A27DB-BD31-4B8C-83A1-F6EECF244321}">
                <p14:modId xmlns:p14="http://schemas.microsoft.com/office/powerpoint/2010/main" val="1367358874"/>
              </p:ext>
            </p:extLst>
          </p:nvPr>
        </p:nvGraphicFramePr>
        <p:xfrm>
          <a:off x="3844326" y="5336297"/>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graphicFrame>
        <p:nvGraphicFramePr>
          <p:cNvPr id="54" name="53 Tabla"/>
          <p:cNvGraphicFramePr>
            <a:graphicFrameLocks noGrp="1"/>
          </p:cNvGraphicFramePr>
          <p:nvPr>
            <p:extLst>
              <p:ext uri="{D42A27DB-BD31-4B8C-83A1-F6EECF244321}">
                <p14:modId xmlns:p14="http://schemas.microsoft.com/office/powerpoint/2010/main" val="2155634053"/>
              </p:ext>
            </p:extLst>
          </p:nvPr>
        </p:nvGraphicFramePr>
        <p:xfrm>
          <a:off x="5092051" y="5328573"/>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sp>
        <p:nvSpPr>
          <p:cNvPr id="55" name="54 Cruz"/>
          <p:cNvSpPr/>
          <p:nvPr/>
        </p:nvSpPr>
        <p:spPr>
          <a:xfrm>
            <a:off x="4500080" y="5536642"/>
            <a:ext cx="464435" cy="360041"/>
          </a:xfrm>
          <a:prstGeom prst="plus">
            <a:avLst>
              <a:gd name="adj" fmla="val 41938"/>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graphicFrame>
        <p:nvGraphicFramePr>
          <p:cNvPr id="56" name="55 Tabla"/>
          <p:cNvGraphicFramePr>
            <a:graphicFrameLocks noGrp="1"/>
          </p:cNvGraphicFramePr>
          <p:nvPr>
            <p:extLst>
              <p:ext uri="{D42A27DB-BD31-4B8C-83A1-F6EECF244321}">
                <p14:modId xmlns:p14="http://schemas.microsoft.com/office/powerpoint/2010/main" val="2087002833"/>
              </p:ext>
            </p:extLst>
          </p:nvPr>
        </p:nvGraphicFramePr>
        <p:xfrm>
          <a:off x="6217756" y="5336297"/>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graphicFrame>
        <p:nvGraphicFramePr>
          <p:cNvPr id="57" name="56 Tabla"/>
          <p:cNvGraphicFramePr>
            <a:graphicFrameLocks noGrp="1"/>
          </p:cNvGraphicFramePr>
          <p:nvPr>
            <p:extLst>
              <p:ext uri="{D42A27DB-BD31-4B8C-83A1-F6EECF244321}">
                <p14:modId xmlns:p14="http://schemas.microsoft.com/office/powerpoint/2010/main" val="3589981582"/>
              </p:ext>
            </p:extLst>
          </p:nvPr>
        </p:nvGraphicFramePr>
        <p:xfrm>
          <a:off x="7465481" y="5328573"/>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sp>
        <p:nvSpPr>
          <p:cNvPr id="58" name="57 Cruz"/>
          <p:cNvSpPr/>
          <p:nvPr/>
        </p:nvSpPr>
        <p:spPr>
          <a:xfrm>
            <a:off x="6873510" y="5536642"/>
            <a:ext cx="464435" cy="360041"/>
          </a:xfrm>
          <a:prstGeom prst="plus">
            <a:avLst>
              <a:gd name="adj" fmla="val 41938"/>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7082141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Cielo de las nubes de la sol durante fondo de la mañana. azul, cielo pastel blanco, foco suave foco de luz solar. resumen borrosa cian degradado de la naturaleza pacífica. abrir la vista hacia fuera las ventanas primavera de verano hermos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0295223"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s://t4.ftcdn.net/jpg/01/17/28/51/240_F_117285131_W2qjuUEEBPP2nPJHxosDk62mj4B6KvIg.jpg"/>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3323812" y="2132857"/>
            <a:ext cx="2286000" cy="228600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Sol feliz"/>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180528" y="-171399"/>
            <a:ext cx="2304255" cy="230425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Sol feliz"/>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8187465" y="-171399"/>
            <a:ext cx="2304255" cy="230425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Sol feliz"/>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324544" y="4869160"/>
            <a:ext cx="2304255" cy="230425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Sol feliz"/>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8273761" y="4869160"/>
            <a:ext cx="2304255" cy="2304256"/>
          </a:xfrm>
          <a:prstGeom prst="rect">
            <a:avLst/>
          </a:prstGeom>
          <a:noFill/>
          <a:extLst>
            <a:ext uri="{909E8E84-426E-40DD-AFC4-6F175D3DCCD1}">
              <a14:hiddenFill xmlns:a14="http://schemas.microsoft.com/office/drawing/2010/main">
                <a:solidFill>
                  <a:srgbClr val="FFFFFF"/>
                </a:solidFill>
              </a14:hiddenFill>
            </a:ext>
          </a:extLst>
        </p:spPr>
      </p:pic>
      <p:cxnSp>
        <p:nvCxnSpPr>
          <p:cNvPr id="9" name="8 Conector recto"/>
          <p:cNvCxnSpPr/>
          <p:nvPr/>
        </p:nvCxnSpPr>
        <p:spPr>
          <a:xfrm>
            <a:off x="4142776" y="3284984"/>
            <a:ext cx="645248" cy="0"/>
          </a:xfrm>
          <a:prstGeom prst="line">
            <a:avLst/>
          </a:prstGeom>
          <a:ln w="76200"/>
        </p:spPr>
        <p:style>
          <a:lnRef idx="1">
            <a:schemeClr val="dk1"/>
          </a:lnRef>
          <a:fillRef idx="0">
            <a:schemeClr val="dk1"/>
          </a:fillRef>
          <a:effectRef idx="0">
            <a:schemeClr val="dk1"/>
          </a:effectRef>
          <a:fontRef idx="minor">
            <a:schemeClr val="tx1"/>
          </a:fontRef>
        </p:style>
      </p:cxnSp>
      <p:sp>
        <p:nvSpPr>
          <p:cNvPr id="4" name="3 CuadroTexto"/>
          <p:cNvSpPr txBox="1"/>
          <p:nvPr/>
        </p:nvSpPr>
        <p:spPr>
          <a:xfrm>
            <a:off x="4139952" y="2852936"/>
            <a:ext cx="648072" cy="369332"/>
          </a:xfrm>
          <a:prstGeom prst="rect">
            <a:avLst/>
          </a:prstGeom>
          <a:noFill/>
        </p:spPr>
        <p:txBody>
          <a:bodyPr wrap="square" rtlCol="0">
            <a:spAutoFit/>
          </a:bodyPr>
          <a:lstStyle/>
          <a:p>
            <a:pPr algn="ctr"/>
            <a:r>
              <a:rPr lang="es-ES" dirty="0" smtClean="0"/>
              <a:t>54</a:t>
            </a:r>
            <a:endParaRPr lang="es-ES" dirty="0"/>
          </a:p>
        </p:txBody>
      </p:sp>
      <p:sp>
        <p:nvSpPr>
          <p:cNvPr id="11" name="10 CuadroTexto"/>
          <p:cNvSpPr txBox="1"/>
          <p:nvPr/>
        </p:nvSpPr>
        <p:spPr>
          <a:xfrm>
            <a:off x="4142776" y="3374668"/>
            <a:ext cx="648072" cy="369332"/>
          </a:xfrm>
          <a:prstGeom prst="rect">
            <a:avLst/>
          </a:prstGeom>
          <a:noFill/>
        </p:spPr>
        <p:txBody>
          <a:bodyPr wrap="square" rtlCol="0">
            <a:spAutoFit/>
          </a:bodyPr>
          <a:lstStyle/>
          <a:p>
            <a:pPr algn="ctr"/>
            <a:r>
              <a:rPr lang="es-ES" dirty="0"/>
              <a:t>5</a:t>
            </a:r>
          </a:p>
        </p:txBody>
      </p:sp>
      <p:sp>
        <p:nvSpPr>
          <p:cNvPr id="13" name="12 Rectángulo"/>
          <p:cNvSpPr/>
          <p:nvPr/>
        </p:nvSpPr>
        <p:spPr>
          <a:xfrm>
            <a:off x="1979711" y="103566"/>
            <a:ext cx="6545653" cy="1200329"/>
          </a:xfrm>
          <a:prstGeom prst="rect">
            <a:avLst/>
          </a:prstGeom>
          <a:noFill/>
        </p:spPr>
        <p:txBody>
          <a:bodyPr wrap="square" lIns="91440" tIns="45720" rIns="91440" bIns="45720">
            <a:spAutoFit/>
          </a:bodyPr>
          <a:lstStyle/>
          <a:p>
            <a:pPr algn="ctr"/>
            <a:r>
              <a:rPr lang="es-ES" sz="36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DESCOMPOSICIÓN EN SUMAS DE UNA FRACCIÓN Y UN NUMERO</a:t>
            </a:r>
            <a:endParaRPr lang="es-ES" sz="36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graphicFrame>
        <p:nvGraphicFramePr>
          <p:cNvPr id="29" name="28 Tabla"/>
          <p:cNvGraphicFramePr>
            <a:graphicFrameLocks noGrp="1"/>
          </p:cNvGraphicFramePr>
          <p:nvPr>
            <p:extLst>
              <p:ext uri="{D42A27DB-BD31-4B8C-83A1-F6EECF244321}">
                <p14:modId xmlns:p14="http://schemas.microsoft.com/office/powerpoint/2010/main" val="2168209805"/>
              </p:ext>
            </p:extLst>
          </p:nvPr>
        </p:nvGraphicFramePr>
        <p:xfrm>
          <a:off x="2201942" y="1468701"/>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sp>
        <p:nvSpPr>
          <p:cNvPr id="14" name="13 Flecha derecha"/>
          <p:cNvSpPr/>
          <p:nvPr/>
        </p:nvSpPr>
        <p:spPr>
          <a:xfrm rot="20988090">
            <a:off x="5516164" y="2792786"/>
            <a:ext cx="1941258" cy="26425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2" name="31 Flecha derecha"/>
          <p:cNvSpPr/>
          <p:nvPr/>
        </p:nvSpPr>
        <p:spPr>
          <a:xfrm rot="10075331">
            <a:off x="1851019" y="3607891"/>
            <a:ext cx="1704691" cy="32680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3" name="32 Flecha derecha"/>
          <p:cNvSpPr/>
          <p:nvPr/>
        </p:nvSpPr>
        <p:spPr>
          <a:xfrm rot="11821724">
            <a:off x="1846179" y="2847348"/>
            <a:ext cx="1704691" cy="32680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4" name="33 Flecha derecha"/>
          <p:cNvSpPr/>
          <p:nvPr/>
        </p:nvSpPr>
        <p:spPr>
          <a:xfrm rot="13275151">
            <a:off x="2875323" y="2286451"/>
            <a:ext cx="896977" cy="309122"/>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5" name="34 Flecha derecha"/>
          <p:cNvSpPr/>
          <p:nvPr/>
        </p:nvSpPr>
        <p:spPr>
          <a:xfrm rot="8202277">
            <a:off x="2577485" y="4539093"/>
            <a:ext cx="1516086" cy="316974"/>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6" name="35 Flecha derecha"/>
          <p:cNvSpPr/>
          <p:nvPr/>
        </p:nvSpPr>
        <p:spPr>
          <a:xfrm rot="5400000">
            <a:off x="3940177" y="4632381"/>
            <a:ext cx="1083799" cy="316974"/>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7" name="36 Flecha derecha"/>
          <p:cNvSpPr/>
          <p:nvPr/>
        </p:nvSpPr>
        <p:spPr>
          <a:xfrm rot="754521">
            <a:off x="5498844" y="3906128"/>
            <a:ext cx="1941258" cy="26425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8" name="37 Flecha derecha"/>
          <p:cNvSpPr/>
          <p:nvPr/>
        </p:nvSpPr>
        <p:spPr>
          <a:xfrm rot="2670915">
            <a:off x="5091715" y="4624497"/>
            <a:ext cx="1392064" cy="272083"/>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15" name="14 CuadroTexto"/>
          <p:cNvSpPr txBox="1"/>
          <p:nvPr/>
        </p:nvSpPr>
        <p:spPr>
          <a:xfrm>
            <a:off x="1691680" y="6381328"/>
            <a:ext cx="5256584" cy="523220"/>
          </a:xfrm>
          <a:prstGeom prst="rect">
            <a:avLst/>
          </a:prstGeom>
          <a:noFill/>
        </p:spPr>
        <p:txBody>
          <a:bodyPr wrap="square" rtlCol="0">
            <a:spAutoFit/>
          </a:bodyPr>
          <a:lstStyle/>
          <a:p>
            <a:r>
              <a:rPr lang="es-ES" sz="1400" dirty="0" smtClean="0"/>
              <a:t>Francisco Javier Gómez </a:t>
            </a:r>
            <a:r>
              <a:rPr lang="es-ES" sz="1400" dirty="0" err="1" smtClean="0"/>
              <a:t>Jordan</a:t>
            </a:r>
            <a:r>
              <a:rPr lang="es-ES" sz="1400" dirty="0" smtClean="0"/>
              <a:t>. </a:t>
            </a:r>
            <a:r>
              <a:rPr lang="es-ES" sz="1400" dirty="0"/>
              <a:t> </a:t>
            </a:r>
            <a:endParaRPr lang="es-ES" sz="1400" dirty="0" smtClean="0"/>
          </a:p>
          <a:p>
            <a:r>
              <a:rPr lang="es-ES" sz="1400" dirty="0" smtClean="0"/>
              <a:t>CEIP «PRINCIPE DE ASTURIAS» ALMANSA (ALBACETE</a:t>
            </a:r>
            <a:endParaRPr lang="es-ES" sz="1400" dirty="0"/>
          </a:p>
        </p:txBody>
      </p:sp>
      <p:graphicFrame>
        <p:nvGraphicFramePr>
          <p:cNvPr id="30" name="29 Tabla"/>
          <p:cNvGraphicFramePr>
            <a:graphicFrameLocks noGrp="1"/>
          </p:cNvGraphicFramePr>
          <p:nvPr>
            <p:extLst>
              <p:ext uri="{D42A27DB-BD31-4B8C-83A1-F6EECF244321}">
                <p14:modId xmlns:p14="http://schemas.microsoft.com/office/powerpoint/2010/main" val="1942858021"/>
              </p:ext>
            </p:extLst>
          </p:nvPr>
        </p:nvGraphicFramePr>
        <p:xfrm>
          <a:off x="3449667" y="1460977"/>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sp>
        <p:nvSpPr>
          <p:cNvPr id="2" name="1 Cruz"/>
          <p:cNvSpPr/>
          <p:nvPr/>
        </p:nvSpPr>
        <p:spPr>
          <a:xfrm>
            <a:off x="2857696" y="1669046"/>
            <a:ext cx="464435" cy="360041"/>
          </a:xfrm>
          <a:prstGeom prst="plus">
            <a:avLst>
              <a:gd name="adj" fmla="val 41938"/>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graphicFrame>
        <p:nvGraphicFramePr>
          <p:cNvPr id="31" name="30 Tabla"/>
          <p:cNvGraphicFramePr>
            <a:graphicFrameLocks noGrp="1"/>
          </p:cNvGraphicFramePr>
          <p:nvPr>
            <p:extLst>
              <p:ext uri="{D42A27DB-BD31-4B8C-83A1-F6EECF244321}">
                <p14:modId xmlns:p14="http://schemas.microsoft.com/office/powerpoint/2010/main" val="2769675438"/>
              </p:ext>
            </p:extLst>
          </p:nvPr>
        </p:nvGraphicFramePr>
        <p:xfrm>
          <a:off x="7637394" y="2232260"/>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graphicFrame>
        <p:nvGraphicFramePr>
          <p:cNvPr id="39" name="38 Tabla"/>
          <p:cNvGraphicFramePr>
            <a:graphicFrameLocks noGrp="1"/>
          </p:cNvGraphicFramePr>
          <p:nvPr>
            <p:extLst>
              <p:ext uri="{D42A27DB-BD31-4B8C-83A1-F6EECF244321}">
                <p14:modId xmlns:p14="http://schemas.microsoft.com/office/powerpoint/2010/main" val="820561870"/>
              </p:ext>
            </p:extLst>
          </p:nvPr>
        </p:nvGraphicFramePr>
        <p:xfrm>
          <a:off x="8885119" y="2224536"/>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sp>
        <p:nvSpPr>
          <p:cNvPr id="40" name="39 Cruz"/>
          <p:cNvSpPr/>
          <p:nvPr/>
        </p:nvSpPr>
        <p:spPr>
          <a:xfrm>
            <a:off x="8293148" y="2432605"/>
            <a:ext cx="464435" cy="360041"/>
          </a:xfrm>
          <a:prstGeom prst="plus">
            <a:avLst>
              <a:gd name="adj" fmla="val 41938"/>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graphicFrame>
        <p:nvGraphicFramePr>
          <p:cNvPr id="41" name="40 Tabla"/>
          <p:cNvGraphicFramePr>
            <a:graphicFrameLocks noGrp="1"/>
          </p:cNvGraphicFramePr>
          <p:nvPr>
            <p:extLst>
              <p:ext uri="{D42A27DB-BD31-4B8C-83A1-F6EECF244321}">
                <p14:modId xmlns:p14="http://schemas.microsoft.com/office/powerpoint/2010/main" val="2486567032"/>
              </p:ext>
            </p:extLst>
          </p:nvPr>
        </p:nvGraphicFramePr>
        <p:xfrm>
          <a:off x="7584299" y="3876327"/>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graphicFrame>
        <p:nvGraphicFramePr>
          <p:cNvPr id="42" name="41 Tabla"/>
          <p:cNvGraphicFramePr>
            <a:graphicFrameLocks noGrp="1"/>
          </p:cNvGraphicFramePr>
          <p:nvPr>
            <p:extLst>
              <p:ext uri="{D42A27DB-BD31-4B8C-83A1-F6EECF244321}">
                <p14:modId xmlns:p14="http://schemas.microsoft.com/office/powerpoint/2010/main" val="2469996528"/>
              </p:ext>
            </p:extLst>
          </p:nvPr>
        </p:nvGraphicFramePr>
        <p:xfrm>
          <a:off x="8832024" y="3868603"/>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sp>
        <p:nvSpPr>
          <p:cNvPr id="43" name="42 Cruz"/>
          <p:cNvSpPr/>
          <p:nvPr/>
        </p:nvSpPr>
        <p:spPr>
          <a:xfrm>
            <a:off x="8240053" y="4076672"/>
            <a:ext cx="464435" cy="360041"/>
          </a:xfrm>
          <a:prstGeom prst="plus">
            <a:avLst>
              <a:gd name="adj" fmla="val 41938"/>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graphicFrame>
        <p:nvGraphicFramePr>
          <p:cNvPr id="44" name="43 Tabla"/>
          <p:cNvGraphicFramePr>
            <a:graphicFrameLocks noGrp="1"/>
          </p:cNvGraphicFramePr>
          <p:nvPr>
            <p:extLst>
              <p:ext uri="{D42A27DB-BD31-4B8C-83A1-F6EECF244321}">
                <p14:modId xmlns:p14="http://schemas.microsoft.com/office/powerpoint/2010/main" val="2425428852"/>
              </p:ext>
            </p:extLst>
          </p:nvPr>
        </p:nvGraphicFramePr>
        <p:xfrm>
          <a:off x="69075" y="2132857"/>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graphicFrame>
        <p:nvGraphicFramePr>
          <p:cNvPr id="45" name="44 Tabla"/>
          <p:cNvGraphicFramePr>
            <a:graphicFrameLocks noGrp="1"/>
          </p:cNvGraphicFramePr>
          <p:nvPr>
            <p:extLst>
              <p:ext uri="{D42A27DB-BD31-4B8C-83A1-F6EECF244321}">
                <p14:modId xmlns:p14="http://schemas.microsoft.com/office/powerpoint/2010/main" val="2465142063"/>
              </p:ext>
            </p:extLst>
          </p:nvPr>
        </p:nvGraphicFramePr>
        <p:xfrm>
          <a:off x="1316800" y="2125133"/>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sp>
        <p:nvSpPr>
          <p:cNvPr id="46" name="45 Cruz"/>
          <p:cNvSpPr/>
          <p:nvPr/>
        </p:nvSpPr>
        <p:spPr>
          <a:xfrm>
            <a:off x="724829" y="2333202"/>
            <a:ext cx="464435" cy="360041"/>
          </a:xfrm>
          <a:prstGeom prst="plus">
            <a:avLst>
              <a:gd name="adj" fmla="val 41938"/>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graphicFrame>
        <p:nvGraphicFramePr>
          <p:cNvPr id="47" name="46 Tabla"/>
          <p:cNvGraphicFramePr>
            <a:graphicFrameLocks noGrp="1"/>
          </p:cNvGraphicFramePr>
          <p:nvPr>
            <p:extLst>
              <p:ext uri="{D42A27DB-BD31-4B8C-83A1-F6EECF244321}">
                <p14:modId xmlns:p14="http://schemas.microsoft.com/office/powerpoint/2010/main" val="1997458507"/>
              </p:ext>
            </p:extLst>
          </p:nvPr>
        </p:nvGraphicFramePr>
        <p:xfrm>
          <a:off x="116703" y="3795179"/>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graphicFrame>
        <p:nvGraphicFramePr>
          <p:cNvPr id="48" name="47 Tabla"/>
          <p:cNvGraphicFramePr>
            <a:graphicFrameLocks noGrp="1"/>
          </p:cNvGraphicFramePr>
          <p:nvPr>
            <p:extLst>
              <p:ext uri="{D42A27DB-BD31-4B8C-83A1-F6EECF244321}">
                <p14:modId xmlns:p14="http://schemas.microsoft.com/office/powerpoint/2010/main" val="244037688"/>
              </p:ext>
            </p:extLst>
          </p:nvPr>
        </p:nvGraphicFramePr>
        <p:xfrm>
          <a:off x="1364428" y="3787455"/>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sp>
        <p:nvSpPr>
          <p:cNvPr id="49" name="48 Cruz"/>
          <p:cNvSpPr/>
          <p:nvPr/>
        </p:nvSpPr>
        <p:spPr>
          <a:xfrm>
            <a:off x="772457" y="3995524"/>
            <a:ext cx="464435" cy="360041"/>
          </a:xfrm>
          <a:prstGeom prst="plus">
            <a:avLst>
              <a:gd name="adj" fmla="val 41938"/>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graphicFrame>
        <p:nvGraphicFramePr>
          <p:cNvPr id="50" name="49 Tabla"/>
          <p:cNvGraphicFramePr>
            <a:graphicFrameLocks noGrp="1"/>
          </p:cNvGraphicFramePr>
          <p:nvPr>
            <p:extLst>
              <p:ext uri="{D42A27DB-BD31-4B8C-83A1-F6EECF244321}">
                <p14:modId xmlns:p14="http://schemas.microsoft.com/office/powerpoint/2010/main" val="1629878695"/>
              </p:ext>
            </p:extLst>
          </p:nvPr>
        </p:nvGraphicFramePr>
        <p:xfrm>
          <a:off x="1605966" y="5355869"/>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graphicFrame>
        <p:nvGraphicFramePr>
          <p:cNvPr id="51" name="50 Tabla"/>
          <p:cNvGraphicFramePr>
            <a:graphicFrameLocks noGrp="1"/>
          </p:cNvGraphicFramePr>
          <p:nvPr>
            <p:extLst>
              <p:ext uri="{D42A27DB-BD31-4B8C-83A1-F6EECF244321}">
                <p14:modId xmlns:p14="http://schemas.microsoft.com/office/powerpoint/2010/main" val="675709450"/>
              </p:ext>
            </p:extLst>
          </p:nvPr>
        </p:nvGraphicFramePr>
        <p:xfrm>
          <a:off x="2853691" y="5348145"/>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sp>
        <p:nvSpPr>
          <p:cNvPr id="52" name="51 Cruz"/>
          <p:cNvSpPr/>
          <p:nvPr/>
        </p:nvSpPr>
        <p:spPr>
          <a:xfrm>
            <a:off x="2261720" y="5556214"/>
            <a:ext cx="464435" cy="360041"/>
          </a:xfrm>
          <a:prstGeom prst="plus">
            <a:avLst>
              <a:gd name="adj" fmla="val 41938"/>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graphicFrame>
        <p:nvGraphicFramePr>
          <p:cNvPr id="53" name="52 Tabla"/>
          <p:cNvGraphicFramePr>
            <a:graphicFrameLocks noGrp="1"/>
          </p:cNvGraphicFramePr>
          <p:nvPr>
            <p:extLst>
              <p:ext uri="{D42A27DB-BD31-4B8C-83A1-F6EECF244321}">
                <p14:modId xmlns:p14="http://schemas.microsoft.com/office/powerpoint/2010/main" val="3837550842"/>
              </p:ext>
            </p:extLst>
          </p:nvPr>
        </p:nvGraphicFramePr>
        <p:xfrm>
          <a:off x="3844326" y="5336297"/>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graphicFrame>
        <p:nvGraphicFramePr>
          <p:cNvPr id="54" name="53 Tabla"/>
          <p:cNvGraphicFramePr>
            <a:graphicFrameLocks noGrp="1"/>
          </p:cNvGraphicFramePr>
          <p:nvPr>
            <p:extLst>
              <p:ext uri="{D42A27DB-BD31-4B8C-83A1-F6EECF244321}">
                <p14:modId xmlns:p14="http://schemas.microsoft.com/office/powerpoint/2010/main" val="508164364"/>
              </p:ext>
            </p:extLst>
          </p:nvPr>
        </p:nvGraphicFramePr>
        <p:xfrm>
          <a:off x="5092051" y="5328573"/>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sp>
        <p:nvSpPr>
          <p:cNvPr id="55" name="54 Cruz"/>
          <p:cNvSpPr/>
          <p:nvPr/>
        </p:nvSpPr>
        <p:spPr>
          <a:xfrm>
            <a:off x="4500080" y="5536642"/>
            <a:ext cx="464435" cy="360041"/>
          </a:xfrm>
          <a:prstGeom prst="plus">
            <a:avLst>
              <a:gd name="adj" fmla="val 41938"/>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graphicFrame>
        <p:nvGraphicFramePr>
          <p:cNvPr id="56" name="55 Tabla"/>
          <p:cNvGraphicFramePr>
            <a:graphicFrameLocks noGrp="1"/>
          </p:cNvGraphicFramePr>
          <p:nvPr>
            <p:extLst>
              <p:ext uri="{D42A27DB-BD31-4B8C-83A1-F6EECF244321}">
                <p14:modId xmlns:p14="http://schemas.microsoft.com/office/powerpoint/2010/main" val="4132092931"/>
              </p:ext>
            </p:extLst>
          </p:nvPr>
        </p:nvGraphicFramePr>
        <p:xfrm>
          <a:off x="6217756" y="5336297"/>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graphicFrame>
        <p:nvGraphicFramePr>
          <p:cNvPr id="57" name="56 Tabla"/>
          <p:cNvGraphicFramePr>
            <a:graphicFrameLocks noGrp="1"/>
          </p:cNvGraphicFramePr>
          <p:nvPr>
            <p:extLst>
              <p:ext uri="{D42A27DB-BD31-4B8C-83A1-F6EECF244321}">
                <p14:modId xmlns:p14="http://schemas.microsoft.com/office/powerpoint/2010/main" val="1835417802"/>
              </p:ext>
            </p:extLst>
          </p:nvPr>
        </p:nvGraphicFramePr>
        <p:xfrm>
          <a:off x="7465481" y="5328573"/>
          <a:ext cx="517761" cy="760730"/>
        </p:xfrm>
        <a:graphic>
          <a:graphicData uri="http://schemas.openxmlformats.org/drawingml/2006/table">
            <a:tbl>
              <a:tblPr firstRow="1" bandRow="1">
                <a:tableStyleId>{08FB837D-C827-4EFA-A057-4D05807E0F7C}</a:tableStyleId>
              </a:tblPr>
              <a:tblGrid>
                <a:gridCol w="517761"/>
              </a:tblGrid>
              <a:tr h="380365">
                <a:tc>
                  <a:txBody>
                    <a:bodyPr/>
                    <a:lstStyle/>
                    <a:p>
                      <a:pPr algn="ctr"/>
                      <a:endParaRPr lang="es-ES" dirty="0"/>
                    </a:p>
                  </a:txBody>
                  <a:tcPr anchor="ctr"/>
                </a:tc>
              </a:tr>
              <a:tr h="380365">
                <a:tc>
                  <a:txBody>
                    <a:bodyPr/>
                    <a:lstStyle/>
                    <a:p>
                      <a:pPr algn="ctr"/>
                      <a:endParaRPr lang="es-ES" dirty="0"/>
                    </a:p>
                  </a:txBody>
                  <a:tcPr anchor="ctr"/>
                </a:tc>
              </a:tr>
            </a:tbl>
          </a:graphicData>
        </a:graphic>
      </p:graphicFrame>
      <p:sp>
        <p:nvSpPr>
          <p:cNvPr id="58" name="57 Cruz"/>
          <p:cNvSpPr/>
          <p:nvPr/>
        </p:nvSpPr>
        <p:spPr>
          <a:xfrm>
            <a:off x="6873510" y="5536642"/>
            <a:ext cx="464435" cy="360041"/>
          </a:xfrm>
          <a:prstGeom prst="plus">
            <a:avLst>
              <a:gd name="adj" fmla="val 41938"/>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7751676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TotalTime>
  <Words>86</Words>
  <Application>Microsoft Office PowerPoint</Application>
  <PresentationFormat>Presentación en pantalla (4:3)</PresentationFormat>
  <Paragraphs>24</Paragraphs>
  <Slides>4</Slides>
  <Notes>0</Notes>
  <HiddenSlides>0</HiddenSlides>
  <MMClips>0</MMClips>
  <ScaleCrop>false</ScaleCrop>
  <HeadingPairs>
    <vt:vector size="4" baseType="variant">
      <vt:variant>
        <vt:lpstr>Tema</vt:lpstr>
      </vt:variant>
      <vt:variant>
        <vt:i4>1</vt:i4>
      </vt:variant>
      <vt:variant>
        <vt:lpstr>Títulos de diapositiva</vt:lpstr>
      </vt:variant>
      <vt:variant>
        <vt:i4>4</vt:i4>
      </vt:variant>
    </vt:vector>
  </HeadingPairs>
  <TitlesOfParts>
    <vt:vector size="5" baseType="lpstr">
      <vt:lpstr>Tema de Office</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Javier</dc:creator>
  <cp:lastModifiedBy>Javier</cp:lastModifiedBy>
  <cp:revision>8</cp:revision>
  <dcterms:created xsi:type="dcterms:W3CDTF">2021-01-18T16:10:55Z</dcterms:created>
  <dcterms:modified xsi:type="dcterms:W3CDTF">2021-01-22T13:01:44Z</dcterms:modified>
</cp:coreProperties>
</file>