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igs" ContentType="application/vnd.openxmlformats-package.digital-signature-origin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ppt/changesInfos/changesInfo1.xml" ContentType="application/vnd.ms-powerpoint.changesinfo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digital-signature/origin" Target="_xmlsignatures/origin.sig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Pacifico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9BFD9-296E-475A-85B5-07C286B24D88}" v="34" dt="2021-12-15T19:25:33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én Romero" userId="25fef313856b57d9" providerId="LiveId" clId="{26E9BFD9-296E-475A-85B5-07C286B24D88}"/>
    <pc:docChg chg="undo custSel modSld">
      <pc:chgData name="Belén Romero" userId="25fef313856b57d9" providerId="LiveId" clId="{26E9BFD9-296E-475A-85B5-07C286B24D88}" dt="2021-12-15T19:29:18.135" v="110" actId="1076"/>
      <pc:docMkLst>
        <pc:docMk/>
      </pc:docMkLst>
      <pc:sldChg chg="addSp delSp modSp mod modAnim">
        <pc:chgData name="Belén Romero" userId="25fef313856b57d9" providerId="LiveId" clId="{26E9BFD9-296E-475A-85B5-07C286B24D88}" dt="2021-12-15T19:29:18.135" v="110" actId="1076"/>
        <pc:sldMkLst>
          <pc:docMk/>
          <pc:sldMk cId="0" sldId="256"/>
        </pc:sldMkLst>
        <pc:spChg chg="add mod">
          <ac:chgData name="Belén Romero" userId="25fef313856b57d9" providerId="LiveId" clId="{26E9BFD9-296E-475A-85B5-07C286B24D88}" dt="2021-12-15T19:29:12.755" v="109" actId="1076"/>
          <ac:spMkLst>
            <pc:docMk/>
            <pc:sldMk cId="0" sldId="256"/>
            <ac:spMk id="4" creationId="{9677EE70-4F59-4526-8B04-6B8582208528}"/>
          </ac:spMkLst>
        </pc:spChg>
        <pc:picChg chg="add mod">
          <ac:chgData name="Belén Romero" userId="25fef313856b57d9" providerId="LiveId" clId="{26E9BFD9-296E-475A-85B5-07C286B24D88}" dt="2021-12-15T19:29:18.135" v="110" actId="1076"/>
          <ac:picMkLst>
            <pc:docMk/>
            <pc:sldMk cId="0" sldId="256"/>
            <ac:picMk id="3" creationId="{6AAD4D06-7712-47C3-A2B5-973F34020F1C}"/>
          </ac:picMkLst>
        </pc:picChg>
        <pc:picChg chg="add mod">
          <ac:chgData name="Belén Romero" userId="25fef313856b57d9" providerId="LiveId" clId="{26E9BFD9-296E-475A-85B5-07C286B24D88}" dt="2021-12-15T19:13:14.293" v="62" actId="1076"/>
          <ac:picMkLst>
            <pc:docMk/>
            <pc:sldMk cId="0" sldId="256"/>
            <ac:picMk id="5" creationId="{1C66A7A9-6A13-453B-9CED-2C84F8507EC7}"/>
          </ac:picMkLst>
        </pc:picChg>
        <pc:picChg chg="add mod">
          <ac:chgData name="Belén Romero" userId="25fef313856b57d9" providerId="LiveId" clId="{26E9BFD9-296E-475A-85B5-07C286B24D88}" dt="2021-12-15T19:28:31.814" v="107" actId="1076"/>
          <ac:picMkLst>
            <pc:docMk/>
            <pc:sldMk cId="0" sldId="256"/>
            <ac:picMk id="6" creationId="{2D39A5AD-4CF9-401A-AC71-13B229148ACB}"/>
          </ac:picMkLst>
        </pc:picChg>
        <pc:picChg chg="add mod">
          <ac:chgData name="Belén Romero" userId="25fef313856b57d9" providerId="LiveId" clId="{26E9BFD9-296E-475A-85B5-07C286B24D88}" dt="2021-12-15T19:27:42.985" v="105" actId="14100"/>
          <ac:picMkLst>
            <pc:docMk/>
            <pc:sldMk cId="0" sldId="256"/>
            <ac:picMk id="7" creationId="{32E8ED57-B0DC-4EAE-8AA4-74A0D9927944}"/>
          </ac:picMkLst>
        </pc:picChg>
        <pc:picChg chg="add mod">
          <ac:chgData name="Belén Romero" userId="25fef313856b57d9" providerId="LiveId" clId="{26E9BFD9-296E-475A-85B5-07C286B24D88}" dt="2021-12-15T19:28:36.744" v="108" actId="1076"/>
          <ac:picMkLst>
            <pc:docMk/>
            <pc:sldMk cId="0" sldId="256"/>
            <ac:picMk id="8" creationId="{F514FC3E-4B09-4257-838A-A30B4B70D3AD}"/>
          </ac:picMkLst>
        </pc:picChg>
        <pc:picChg chg="mod">
          <ac:chgData name="Belén Romero" userId="25fef313856b57d9" providerId="LiveId" clId="{26E9BFD9-296E-475A-85B5-07C286B24D88}" dt="2021-12-15T19:04:45.656" v="13" actId="1076"/>
          <ac:picMkLst>
            <pc:docMk/>
            <pc:sldMk cId="0" sldId="256"/>
            <ac:picMk id="61" creationId="{00000000-0000-0000-0000-000000000000}"/>
          </ac:picMkLst>
        </pc:picChg>
        <pc:picChg chg="mod">
          <ac:chgData name="Belén Romero" userId="25fef313856b57d9" providerId="LiveId" clId="{26E9BFD9-296E-475A-85B5-07C286B24D88}" dt="2021-12-15T19:04:47.539" v="14" actId="1076"/>
          <ac:picMkLst>
            <pc:docMk/>
            <pc:sldMk cId="0" sldId="256"/>
            <ac:picMk id="62" creationId="{00000000-0000-0000-0000-000000000000}"/>
          </ac:picMkLst>
        </pc:picChg>
        <pc:picChg chg="mod">
          <ac:chgData name="Belén Romero" userId="25fef313856b57d9" providerId="LiveId" clId="{26E9BFD9-296E-475A-85B5-07C286B24D88}" dt="2021-12-15T19:04:49.329" v="15" actId="1076"/>
          <ac:picMkLst>
            <pc:docMk/>
            <pc:sldMk cId="0" sldId="256"/>
            <ac:picMk id="63" creationId="{00000000-0000-0000-0000-000000000000}"/>
          </ac:picMkLst>
        </pc:picChg>
        <pc:picChg chg="mod">
          <ac:chgData name="Belén Romero" userId="25fef313856b57d9" providerId="LiveId" clId="{26E9BFD9-296E-475A-85B5-07C286B24D88}" dt="2021-12-15T19:04:53.143" v="17" actId="1076"/>
          <ac:picMkLst>
            <pc:docMk/>
            <pc:sldMk cId="0" sldId="256"/>
            <ac:picMk id="64" creationId="{00000000-0000-0000-0000-000000000000}"/>
          </ac:picMkLst>
        </pc:picChg>
        <pc:picChg chg="del">
          <ac:chgData name="Belén Romero" userId="25fef313856b57d9" providerId="LiveId" clId="{26E9BFD9-296E-475A-85B5-07C286B24D88}" dt="2021-12-15T19:03:58.043" v="4" actId="478"/>
          <ac:picMkLst>
            <pc:docMk/>
            <pc:sldMk cId="0" sldId="256"/>
            <ac:picMk id="65" creationId="{00000000-0000-0000-0000-000000000000}"/>
          </ac:picMkLst>
        </pc:picChg>
        <pc:picChg chg="del">
          <ac:chgData name="Belén Romero" userId="25fef313856b57d9" providerId="LiveId" clId="{26E9BFD9-296E-475A-85B5-07C286B24D88}" dt="2021-12-15T19:03:52.860" v="3" actId="478"/>
          <ac:picMkLst>
            <pc:docMk/>
            <pc:sldMk cId="0" sldId="256"/>
            <ac:picMk id="66" creationId="{00000000-0000-0000-0000-000000000000}"/>
          </ac:picMkLst>
        </pc:picChg>
        <pc:picChg chg="del">
          <ac:chgData name="Belén Romero" userId="25fef313856b57d9" providerId="LiveId" clId="{26E9BFD9-296E-475A-85B5-07C286B24D88}" dt="2021-12-15T19:03:51.639" v="2" actId="21"/>
          <ac:picMkLst>
            <pc:docMk/>
            <pc:sldMk cId="0" sldId="256"/>
            <ac:picMk id="67" creationId="{00000000-0000-0000-0000-000000000000}"/>
          </ac:picMkLst>
        </pc:picChg>
        <pc:picChg chg="del">
          <ac:chgData name="Belén Romero" userId="25fef313856b57d9" providerId="LiveId" clId="{26E9BFD9-296E-475A-85B5-07C286B24D88}" dt="2021-12-15T19:03:48.842" v="1" actId="478"/>
          <ac:picMkLst>
            <pc:docMk/>
            <pc:sldMk cId="0" sldId="256"/>
            <ac:picMk id="68" creationId="{00000000-0000-0000-0000-000000000000}"/>
          </ac:picMkLst>
        </pc:picChg>
        <pc:picChg chg="del">
          <ac:chgData name="Belén Romero" userId="25fef313856b57d9" providerId="LiveId" clId="{26E9BFD9-296E-475A-85B5-07C286B24D88}" dt="2021-12-15T19:03:47.527" v="0" actId="478"/>
          <ac:picMkLst>
            <pc:docMk/>
            <pc:sldMk cId="0" sldId="256"/>
            <ac:picMk id="6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10.jp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01437" y="-406725"/>
            <a:ext cx="12411749" cy="5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9225" y="1554700"/>
            <a:ext cx="4256275" cy="20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72700" y="2128250"/>
            <a:ext cx="2889300" cy="39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El autobús decena</a:t>
            </a:r>
            <a:endParaRPr sz="2600" b="1" i="0" u="none" strike="noStrike" cap="none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43400" y="3293100"/>
            <a:ext cx="1360600" cy="8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37175" y="2906125"/>
            <a:ext cx="127765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29550" y="25900"/>
            <a:ext cx="77475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Nos vamos de excursión...</a:t>
            </a:r>
            <a:endParaRPr sz="53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11900" y="4249663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12769" y="42496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54157" y="4244900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04771" y="430381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6AAD4D06-7712-47C3-A2B5-973F34020F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073" y="2867311"/>
            <a:ext cx="2506210" cy="20917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77EE70-4F59-4526-8B04-6B8582208528}"/>
              </a:ext>
            </a:extLst>
          </p:cNvPr>
          <p:cNvSpPr txBox="1"/>
          <p:nvPr/>
        </p:nvSpPr>
        <p:spPr>
          <a:xfrm>
            <a:off x="6836726" y="4670020"/>
            <a:ext cx="218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FF00"/>
                </a:solidFill>
              </a:rPr>
              <a:t>BELÉN ROMERO VELA</a:t>
            </a:r>
          </a:p>
        </p:txBody>
      </p:sp>
      <p:pic>
        <p:nvPicPr>
          <p:cNvPr id="5" name="vehicle110">
            <a:hlinkClick r:id="" action="ppaction://media"/>
            <a:extLst>
              <a:ext uri="{FF2B5EF4-FFF2-40B4-BE49-F238E27FC236}">
                <a16:creationId xmlns:a16="http://schemas.microsoft.com/office/drawing/2014/main" id="{1C66A7A9-6A13-453B-9CED-2C84F8507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18386" y="4560990"/>
            <a:ext cx="203200" cy="406400"/>
          </a:xfrm>
          <a:prstGeom prst="rect">
            <a:avLst/>
          </a:prstGeom>
        </p:spPr>
      </p:pic>
      <p:pic>
        <p:nvPicPr>
          <p:cNvPr id="6" name="vehicle110">
            <a:hlinkClick r:id="" action="ppaction://media"/>
            <a:extLst>
              <a:ext uri="{FF2B5EF4-FFF2-40B4-BE49-F238E27FC236}">
                <a16:creationId xmlns:a16="http://schemas.microsoft.com/office/drawing/2014/main" id="{2D39A5AD-4CF9-401A-AC71-13B229148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 flipV="1">
            <a:off x="-226279" y="4764190"/>
            <a:ext cx="134620" cy="134620"/>
          </a:xfrm>
          <a:prstGeom prst="rect">
            <a:avLst/>
          </a:prstGeom>
        </p:spPr>
      </p:pic>
      <p:pic>
        <p:nvPicPr>
          <p:cNvPr id="7" name="000990615_prev">
            <a:hlinkClick r:id="" action="ppaction://media"/>
            <a:extLst>
              <a:ext uri="{FF2B5EF4-FFF2-40B4-BE49-F238E27FC236}">
                <a16:creationId xmlns:a16="http://schemas.microsoft.com/office/drawing/2014/main" id="{32E8ED57-B0DC-4EAE-8AA4-74A0D99279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4571" y="4501678"/>
            <a:ext cx="134572" cy="269144"/>
          </a:xfrm>
          <a:prstGeom prst="rect">
            <a:avLst/>
          </a:prstGeom>
        </p:spPr>
      </p:pic>
      <p:pic>
        <p:nvPicPr>
          <p:cNvPr id="8" name="000990615_prev">
            <a:hlinkClick r:id="" action="ppaction://media"/>
            <a:extLst>
              <a:ext uri="{FF2B5EF4-FFF2-40B4-BE49-F238E27FC236}">
                <a16:creationId xmlns:a16="http://schemas.microsoft.com/office/drawing/2014/main" id="{F514FC3E-4B09-4257-838A-A30B4B70D3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6465" y="4860017"/>
            <a:ext cx="286360" cy="101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6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6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2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27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27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5475" y="970188"/>
            <a:ext cx="5581650" cy="29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1010550" y="1790700"/>
            <a:ext cx="3252000" cy="459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Autobús decena</a:t>
            </a:r>
            <a:endParaRPr sz="28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746250" y="1114350"/>
            <a:ext cx="479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592875" y="11143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2377275" y="1114350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283525" y="11143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189800" y="11143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813275" y="22867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1502125" y="2293038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7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2448675" y="227062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3215100" y="22867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3981525" y="227063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840" y="4022610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065" y="4022543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5223" y="4013150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51213" y="40433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98500" y="4098113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16938" y="4108472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5125" y="410287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7225" y="41076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08275" y="4102863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46175" y="41028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81525" y="2752950"/>
            <a:ext cx="3005775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694025" y="462673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912938" y="46267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131875" y="462198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356200" y="46267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721688" y="462673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993725" y="46962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27816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959300" y="4696250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61925" y="46962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62171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090025" y="26138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022000" y="261385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5159250" y="685525"/>
            <a:ext cx="1737000" cy="1266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0" y="-22355"/>
            <a:ext cx="90211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1921913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79" y="4181188"/>
            <a:ext cx="390925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428" y="4195322"/>
            <a:ext cx="502121" cy="37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4761" y="4204266"/>
            <a:ext cx="526937" cy="37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30561" y="4192645"/>
            <a:ext cx="492737" cy="38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80338" y="4204266"/>
            <a:ext cx="470312" cy="36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86144" y="4220445"/>
            <a:ext cx="535751" cy="37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55758" y="4200144"/>
            <a:ext cx="539200" cy="38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129785" y="4190406"/>
            <a:ext cx="514303" cy="3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912346" y="4213593"/>
            <a:ext cx="514303" cy="38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452939" y="4200144"/>
            <a:ext cx="473150" cy="38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03028" y="3073750"/>
            <a:ext cx="1755772" cy="5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46170" y="4697245"/>
            <a:ext cx="385781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170737" y="4658194"/>
            <a:ext cx="401213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4508837" y="4658195"/>
            <a:ext cx="401213" cy="38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860075" y="4659126"/>
            <a:ext cx="390925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187661" y="4740238"/>
            <a:ext cx="375494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534902" y="4760572"/>
            <a:ext cx="380638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914644" y="4753419"/>
            <a:ext cx="385781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620555" y="4792931"/>
            <a:ext cx="385781" cy="37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3198" y="4790820"/>
            <a:ext cx="390925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239138" y="4733265"/>
            <a:ext cx="385781" cy="3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6338300" y="29668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2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6945550" y="302520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3141913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447097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323808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3" name="Google Shape;163;p15"/>
          <p:cNvSpPr txBox="1"/>
          <p:nvPr/>
        </p:nvSpPr>
        <p:spPr>
          <a:xfrm>
            <a:off x="475428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64" name="Google Shape;16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1005" y="4177758"/>
            <a:ext cx="590590" cy="38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5951" y="4177758"/>
            <a:ext cx="514303" cy="39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95693" y="4697245"/>
            <a:ext cx="401213" cy="38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07824" y="4707449"/>
            <a:ext cx="390925" cy="3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5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5807238" y="302520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482453" y="3127200"/>
            <a:ext cx="1755772" cy="5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5"/>
          <p:cNvSpPr txBox="1"/>
          <p:nvPr/>
        </p:nvSpPr>
        <p:spPr>
          <a:xfrm>
            <a:off x="8117725" y="302030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5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8743225" y="307865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7586663" y="30786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31860" y="4177758"/>
            <a:ext cx="514303" cy="39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132747" y="4694460"/>
            <a:ext cx="390925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8687894" y="4701114"/>
            <a:ext cx="385781" cy="37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8695120" y="4212411"/>
            <a:ext cx="380638" cy="3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"/>
          <p:cNvSpPr txBox="1"/>
          <p:nvPr/>
        </p:nvSpPr>
        <p:spPr>
          <a:xfrm>
            <a:off x="5159250" y="711100"/>
            <a:ext cx="1737000" cy="1240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5162" y="3222"/>
            <a:ext cx="90736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5475" y="970188"/>
            <a:ext cx="5581650" cy="29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6"/>
          <p:cNvSpPr txBox="1"/>
          <p:nvPr/>
        </p:nvSpPr>
        <p:spPr>
          <a:xfrm>
            <a:off x="1010550" y="1790700"/>
            <a:ext cx="3252000" cy="459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Autobús decena</a:t>
            </a:r>
            <a:endParaRPr sz="28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746250" y="1114350"/>
            <a:ext cx="479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1592875" y="11143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>
            <a:off x="2377275" y="1114350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3283525" y="11143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4189800" y="11143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813275" y="22867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1502125" y="2293038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7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4" name="Google Shape;194;p16"/>
          <p:cNvSpPr txBox="1"/>
          <p:nvPr/>
        </p:nvSpPr>
        <p:spPr>
          <a:xfrm>
            <a:off x="2448675" y="227062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3215100" y="22867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3981525" y="227063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97" name="Google Shape;19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925" y="404332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475" y="40333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07425" y="409333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4600" y="40981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98500" y="4098113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98163" y="41028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5125" y="410287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7225" y="41076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08275" y="4102863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46175" y="41028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016225" y="2870463"/>
            <a:ext cx="3005775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694025" y="462673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912938" y="46267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131875" y="462198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356200" y="46267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721688" y="462673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993725" y="46962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27816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959300" y="4696250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61925" y="46962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62171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6"/>
          <p:cNvSpPr txBox="1"/>
          <p:nvPr/>
        </p:nvSpPr>
        <p:spPr>
          <a:xfrm>
            <a:off x="4349025" y="27529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5225238" y="27529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6269363" y="275295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053900" y="2856750"/>
            <a:ext cx="2131500" cy="8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6"/>
          <p:cNvSpPr txBox="1"/>
          <p:nvPr/>
        </p:nvSpPr>
        <p:spPr>
          <a:xfrm>
            <a:off x="7408400" y="269790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8455700" y="27529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6"/>
          <p:cNvSpPr/>
          <p:nvPr/>
        </p:nvSpPr>
        <p:spPr>
          <a:xfrm>
            <a:off x="40046" y="-26904"/>
            <a:ext cx="90211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7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1921913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43" name="Google Shape;24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99" y="4220563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9952" y="4225350"/>
            <a:ext cx="44257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3452" y="4218810"/>
            <a:ext cx="442573" cy="36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06400" y="4225350"/>
            <a:ext cx="431225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75786" y="4220550"/>
            <a:ext cx="41420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33786" y="4225363"/>
            <a:ext cx="419877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03449" y="4225375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67474" y="4227090"/>
            <a:ext cx="425551" cy="35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14338" y="4225375"/>
            <a:ext cx="431225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23049" y="4225338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03028" y="3073750"/>
            <a:ext cx="1755772" cy="5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00548" y="4749213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672002" y="4749213"/>
            <a:ext cx="44257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4920302" y="4747460"/>
            <a:ext cx="442573" cy="36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210362" y="4749225"/>
            <a:ext cx="431225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475234" y="4818763"/>
            <a:ext cx="41420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867685" y="4818763"/>
            <a:ext cx="419877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155336" y="4818738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695111" y="4820503"/>
            <a:ext cx="425551" cy="35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7224" y="4818738"/>
            <a:ext cx="431225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390461" y="4818738"/>
            <a:ext cx="425551" cy="35830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6338300" y="29668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2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6945550" y="302520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/>
        </p:nvSpPr>
        <p:spPr>
          <a:xfrm>
            <a:off x="3141913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447097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323808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475428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9312" y="4225363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4752" y="4225363"/>
            <a:ext cx="44257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6315" y="4747460"/>
            <a:ext cx="442573" cy="36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94575" y="4749213"/>
            <a:ext cx="431225" cy="35830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7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84" name="Google Shape;284;p17"/>
          <p:cNvSpPr txBox="1"/>
          <p:nvPr/>
        </p:nvSpPr>
        <p:spPr>
          <a:xfrm>
            <a:off x="5807238" y="302520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06761" y="4225375"/>
            <a:ext cx="41420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418324" y="4686113"/>
            <a:ext cx="431225" cy="35830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89" name="Google Shape;289;p17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17039" y="-2534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7" name="Google Shape;297;p18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98" name="Google Shape;298;p18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99" name="Google Shape;299;p18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2" name="Google Shape;302;p18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3" name="Google Shape;303;p18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921913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06" name="Google Shape;30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4238" y="1114350"/>
            <a:ext cx="578736" cy="3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761" y="4294471"/>
            <a:ext cx="583414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7261" y="4288403"/>
            <a:ext cx="583414" cy="33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73820" y="4294496"/>
            <a:ext cx="568455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48622" y="4289671"/>
            <a:ext cx="54601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82340" y="4294484"/>
            <a:ext cx="553497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72673" y="4294496"/>
            <a:ext cx="56097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636698" y="4295737"/>
            <a:ext cx="560976" cy="3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81758" y="4294496"/>
            <a:ext cx="568455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92273" y="4294459"/>
            <a:ext cx="56097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69770" y="4818334"/>
            <a:ext cx="56097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735807" y="4818334"/>
            <a:ext cx="583414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4984107" y="4817053"/>
            <a:ext cx="583414" cy="33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277782" y="4818346"/>
            <a:ext cx="568455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548216" y="4794692"/>
            <a:ext cx="608411" cy="33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959932" y="4823549"/>
            <a:ext cx="572275" cy="33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224557" y="4817628"/>
            <a:ext cx="560978" cy="32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817126" y="4820879"/>
            <a:ext cx="508183" cy="312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50822" y="4794691"/>
            <a:ext cx="572275" cy="33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475268" y="4820880"/>
            <a:ext cx="545390" cy="31213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28" name="Google Shape;3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8"/>
          <p:cNvSpPr txBox="1"/>
          <p:nvPr/>
        </p:nvSpPr>
        <p:spPr>
          <a:xfrm>
            <a:off x="330182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0" name="Google Shape;330;p18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1" name="Google Shape;331;p18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2" name="Google Shape;332;p18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3" name="Google Shape;333;p18"/>
          <p:cNvSpPr txBox="1"/>
          <p:nvPr/>
        </p:nvSpPr>
        <p:spPr>
          <a:xfrm>
            <a:off x="44360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4" name="Google Shape;334;p18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5" name="Google Shape;335;p18"/>
          <p:cNvSpPr txBox="1"/>
          <p:nvPr/>
        </p:nvSpPr>
        <p:spPr>
          <a:xfrm>
            <a:off x="3207163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6" name="Google Shape;336;p18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7" name="Google Shape;337;p18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8" name="Google Shape;338;p18"/>
          <p:cNvSpPr txBox="1"/>
          <p:nvPr/>
        </p:nvSpPr>
        <p:spPr>
          <a:xfrm>
            <a:off x="475428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39" name="Google Shape;33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8536" y="4294484"/>
            <a:ext cx="56097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7957" y="4317577"/>
            <a:ext cx="582493" cy="30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60124" y="4817053"/>
            <a:ext cx="583414" cy="33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1995" y="4818334"/>
            <a:ext cx="568455" cy="33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8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44" name="Google Shape;344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7898" y="4285178"/>
            <a:ext cx="542729" cy="33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583022" y="4823549"/>
            <a:ext cx="560976" cy="33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8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 txBox="1"/>
          <p:nvPr/>
        </p:nvSpPr>
        <p:spPr>
          <a:xfrm>
            <a:off x="778185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48" name="Google Shape;3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56508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8"/>
          <p:cNvSpPr txBox="1"/>
          <p:nvPr/>
        </p:nvSpPr>
        <p:spPr>
          <a:xfrm>
            <a:off x="600357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598781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636615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683852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71727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760382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593983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6" name="Google Shape;356;p18"/>
          <p:cNvSpPr txBox="1"/>
          <p:nvPr/>
        </p:nvSpPr>
        <p:spPr>
          <a:xfrm>
            <a:off x="673198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7" name="Google Shape;357;p18"/>
          <p:cNvSpPr txBox="1"/>
          <p:nvPr/>
        </p:nvSpPr>
        <p:spPr>
          <a:xfrm>
            <a:off x="719911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745603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9" name="Google Shape;359;p18"/>
          <p:cNvSpPr txBox="1"/>
          <p:nvPr/>
        </p:nvSpPr>
        <p:spPr>
          <a:xfrm>
            <a:off x="631387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60" name="Google Shape;36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223" y="4284921"/>
            <a:ext cx="56097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69341" y="1638200"/>
            <a:ext cx="601885" cy="3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63587" y="2164679"/>
            <a:ext cx="601885" cy="37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44176" y="2698766"/>
            <a:ext cx="586452" cy="3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52146" y="3229558"/>
            <a:ext cx="563303" cy="3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01954" y="3767737"/>
            <a:ext cx="571020" cy="37148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67" name="Google Shape;367;p18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-1" y="-8253"/>
            <a:ext cx="91154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0961" y="3389937"/>
            <a:ext cx="3005775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98125" y="956387"/>
            <a:ext cx="5581650" cy="29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9"/>
          <p:cNvSpPr txBox="1"/>
          <p:nvPr/>
        </p:nvSpPr>
        <p:spPr>
          <a:xfrm>
            <a:off x="1010550" y="1790700"/>
            <a:ext cx="3252000" cy="459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Autobús decena</a:t>
            </a:r>
            <a:endParaRPr sz="28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" name="Google Shape;376;p19"/>
          <p:cNvSpPr txBox="1"/>
          <p:nvPr/>
        </p:nvSpPr>
        <p:spPr>
          <a:xfrm>
            <a:off x="746250" y="1114350"/>
            <a:ext cx="479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1592875" y="11143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8" name="Google Shape;378;p19"/>
          <p:cNvSpPr txBox="1"/>
          <p:nvPr/>
        </p:nvSpPr>
        <p:spPr>
          <a:xfrm>
            <a:off x="2377275" y="1114350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3283525" y="11143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0" name="Google Shape;380;p19"/>
          <p:cNvSpPr txBox="1"/>
          <p:nvPr/>
        </p:nvSpPr>
        <p:spPr>
          <a:xfrm>
            <a:off x="4189800" y="11143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1" name="Google Shape;381;p19"/>
          <p:cNvSpPr txBox="1"/>
          <p:nvPr/>
        </p:nvSpPr>
        <p:spPr>
          <a:xfrm>
            <a:off x="813275" y="22867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1502125" y="2293038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7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3" name="Google Shape;383;p19"/>
          <p:cNvSpPr txBox="1"/>
          <p:nvPr/>
        </p:nvSpPr>
        <p:spPr>
          <a:xfrm>
            <a:off x="2448675" y="227062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4" name="Google Shape;384;p19"/>
          <p:cNvSpPr txBox="1"/>
          <p:nvPr/>
        </p:nvSpPr>
        <p:spPr>
          <a:xfrm>
            <a:off x="3215100" y="22867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5" name="Google Shape;385;p19"/>
          <p:cNvSpPr txBox="1"/>
          <p:nvPr/>
        </p:nvSpPr>
        <p:spPr>
          <a:xfrm>
            <a:off x="3981525" y="227063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86" name="Google Shape;38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863" y="4311712"/>
            <a:ext cx="640899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9558" y="4341313"/>
            <a:ext cx="581438" cy="32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07190" y="4348625"/>
            <a:ext cx="646755" cy="38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1171" y="4348625"/>
            <a:ext cx="640899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81796" y="4348638"/>
            <a:ext cx="615600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82550" y="4353400"/>
            <a:ext cx="624034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50605" y="4353400"/>
            <a:ext cx="632466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12705" y="4355576"/>
            <a:ext cx="632466" cy="37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94846" y="4353388"/>
            <a:ext cx="640899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31655" y="4353388"/>
            <a:ext cx="632466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8443" y="2875973"/>
            <a:ext cx="3005775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791275" y="4735843"/>
            <a:ext cx="632466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013467" y="4735843"/>
            <a:ext cx="657764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5232404" y="4733667"/>
            <a:ext cx="657764" cy="3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4454542" y="4735843"/>
            <a:ext cx="640899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3816755" y="4735843"/>
            <a:ext cx="615600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3090480" y="4761238"/>
            <a:ext cx="624034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2376009" y="4761226"/>
            <a:ext cx="632466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057146" y="4758639"/>
            <a:ext cx="632466" cy="37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260863" y="4761201"/>
            <a:ext cx="640899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1719559" y="4761226"/>
            <a:ext cx="632466" cy="38229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9"/>
          <p:cNvSpPr txBox="1"/>
          <p:nvPr/>
        </p:nvSpPr>
        <p:spPr>
          <a:xfrm>
            <a:off x="1777300" y="30737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08" name="Google Shape;408;p19"/>
          <p:cNvSpPr txBox="1"/>
          <p:nvPr/>
        </p:nvSpPr>
        <p:spPr>
          <a:xfrm>
            <a:off x="4649730" y="2770981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09" name="Google Shape;409;p19"/>
          <p:cNvSpPr txBox="1"/>
          <p:nvPr/>
        </p:nvSpPr>
        <p:spPr>
          <a:xfrm>
            <a:off x="5632510" y="2759494"/>
            <a:ext cx="668447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143" y="3216742"/>
            <a:ext cx="3005775" cy="9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9"/>
          <p:cNvSpPr txBox="1"/>
          <p:nvPr/>
        </p:nvSpPr>
        <p:spPr>
          <a:xfrm>
            <a:off x="1588223" y="3128129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3" name="Google Shape;413;p19"/>
          <p:cNvSpPr txBox="1"/>
          <p:nvPr/>
        </p:nvSpPr>
        <p:spPr>
          <a:xfrm>
            <a:off x="2519829" y="314994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4" name="Google Shape;414;p19"/>
          <p:cNvSpPr txBox="1"/>
          <p:nvPr/>
        </p:nvSpPr>
        <p:spPr>
          <a:xfrm>
            <a:off x="7432174" y="3305989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5" name="Google Shape;415;p19"/>
          <p:cNvSpPr txBox="1"/>
          <p:nvPr/>
        </p:nvSpPr>
        <p:spPr>
          <a:xfrm>
            <a:off x="8368182" y="3291258"/>
            <a:ext cx="14124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6" name="Google Shape;416;p19"/>
          <p:cNvSpPr txBox="1"/>
          <p:nvPr/>
        </p:nvSpPr>
        <p:spPr>
          <a:xfrm>
            <a:off x="587273" y="3128037"/>
            <a:ext cx="403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7" name="Google Shape;417;p19"/>
          <p:cNvSpPr txBox="1"/>
          <p:nvPr/>
        </p:nvSpPr>
        <p:spPr>
          <a:xfrm>
            <a:off x="6469873" y="3321545"/>
            <a:ext cx="4032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8" name="Google Shape;418;p19"/>
          <p:cNvSpPr txBox="1"/>
          <p:nvPr/>
        </p:nvSpPr>
        <p:spPr>
          <a:xfrm>
            <a:off x="3598313" y="277568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19" name="Google Shape;419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09209" y="4341313"/>
            <a:ext cx="615600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7556719" y="4769301"/>
            <a:ext cx="632466" cy="38229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22" name="Google Shape;422;p19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9"/>
          <p:cNvSpPr/>
          <p:nvPr/>
        </p:nvSpPr>
        <p:spPr>
          <a:xfrm>
            <a:off x="0" y="2056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0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0" name="Google Shape;430;p20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1" name="Google Shape;431;p20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2" name="Google Shape;432;p20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3" name="Google Shape;433;p20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4" name="Google Shape;434;p20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5" name="Google Shape;435;p20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6" name="Google Shape;436;p20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7" name="Google Shape;437;p20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8" name="Google Shape;438;p20"/>
          <p:cNvSpPr txBox="1"/>
          <p:nvPr/>
        </p:nvSpPr>
        <p:spPr>
          <a:xfrm>
            <a:off x="1965350" y="2827950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39" name="Google Shape;43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22472" y="1114350"/>
            <a:ext cx="468715" cy="3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225" y="4258056"/>
            <a:ext cx="458339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7725" y="4251327"/>
            <a:ext cx="458339" cy="37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8375" y="4258081"/>
            <a:ext cx="446587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99314" y="4253256"/>
            <a:ext cx="428958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30988" y="4258069"/>
            <a:ext cx="434834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94298" y="4251327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658323" y="4253353"/>
            <a:ext cx="539352" cy="36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03669" y="4251327"/>
            <a:ext cx="546543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013898" y="4251290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91396" y="4775165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758299" y="4775165"/>
            <a:ext cx="560926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006599" y="4773101"/>
            <a:ext cx="560926" cy="3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299694" y="4775177"/>
            <a:ext cx="546543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398763" y="4851469"/>
            <a:ext cx="428958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787363" y="4851469"/>
            <a:ext cx="434834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071163" y="4851444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610938" y="4853398"/>
            <a:ext cx="440711" cy="36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-801" y="4851444"/>
            <a:ext cx="446587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306288" y="4851444"/>
            <a:ext cx="440711" cy="36869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0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0" name="Google Shape;460;p20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61" name="Google Shape;46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0"/>
          <p:cNvSpPr txBox="1"/>
          <p:nvPr/>
        </p:nvSpPr>
        <p:spPr>
          <a:xfrm>
            <a:off x="330182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3" name="Google Shape;463;p20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4" name="Google Shape;464;p20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5" name="Google Shape;465;p20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6" name="Google Shape;466;p20"/>
          <p:cNvSpPr txBox="1"/>
          <p:nvPr/>
        </p:nvSpPr>
        <p:spPr>
          <a:xfrm>
            <a:off x="44360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7" name="Google Shape;467;p20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8" name="Google Shape;468;p20"/>
          <p:cNvSpPr txBox="1"/>
          <p:nvPr/>
        </p:nvSpPr>
        <p:spPr>
          <a:xfrm>
            <a:off x="3207163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9" name="Google Shape;469;p20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70" name="Google Shape;470;p20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71" name="Google Shape;471;p20"/>
          <p:cNvSpPr txBox="1"/>
          <p:nvPr/>
        </p:nvSpPr>
        <p:spPr>
          <a:xfrm>
            <a:off x="4846250" y="2784150"/>
            <a:ext cx="1070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72" name="Google Shape;47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0161" y="4251315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1049" y="4251315"/>
            <a:ext cx="560926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82612" y="4773101"/>
            <a:ext cx="560926" cy="3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83906" y="4775165"/>
            <a:ext cx="546543" cy="375448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0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77" name="Google Shape;477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6945" y="4257094"/>
            <a:ext cx="438668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597504" y="4780919"/>
            <a:ext cx="456696" cy="36968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0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0"/>
          <p:cNvSpPr txBox="1"/>
          <p:nvPr/>
        </p:nvSpPr>
        <p:spPr>
          <a:xfrm>
            <a:off x="778185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81" name="Google Shape;4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56508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0"/>
          <p:cNvSpPr txBox="1"/>
          <p:nvPr/>
        </p:nvSpPr>
        <p:spPr>
          <a:xfrm>
            <a:off x="600357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3" name="Google Shape;483;p20"/>
          <p:cNvSpPr txBox="1"/>
          <p:nvPr/>
        </p:nvSpPr>
        <p:spPr>
          <a:xfrm>
            <a:off x="598781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4" name="Google Shape;484;p20"/>
          <p:cNvSpPr txBox="1"/>
          <p:nvPr/>
        </p:nvSpPr>
        <p:spPr>
          <a:xfrm>
            <a:off x="636615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5" name="Google Shape;485;p20"/>
          <p:cNvSpPr txBox="1"/>
          <p:nvPr/>
        </p:nvSpPr>
        <p:spPr>
          <a:xfrm>
            <a:off x="683852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6" name="Google Shape;486;p20"/>
          <p:cNvSpPr txBox="1"/>
          <p:nvPr/>
        </p:nvSpPr>
        <p:spPr>
          <a:xfrm>
            <a:off x="71727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7" name="Google Shape;487;p20"/>
          <p:cNvSpPr txBox="1"/>
          <p:nvPr/>
        </p:nvSpPr>
        <p:spPr>
          <a:xfrm>
            <a:off x="760382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8" name="Google Shape;488;p20"/>
          <p:cNvSpPr txBox="1"/>
          <p:nvPr/>
        </p:nvSpPr>
        <p:spPr>
          <a:xfrm>
            <a:off x="593983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9" name="Google Shape;489;p20"/>
          <p:cNvSpPr txBox="1"/>
          <p:nvPr/>
        </p:nvSpPr>
        <p:spPr>
          <a:xfrm>
            <a:off x="673198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90" name="Google Shape;490;p20"/>
          <p:cNvSpPr txBox="1"/>
          <p:nvPr/>
        </p:nvSpPr>
        <p:spPr>
          <a:xfrm>
            <a:off x="719911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91" name="Google Shape;491;p20"/>
          <p:cNvSpPr txBox="1"/>
          <p:nvPr/>
        </p:nvSpPr>
        <p:spPr>
          <a:xfrm>
            <a:off x="7470513" y="284308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92" name="Google Shape;492;p20"/>
          <p:cNvSpPr txBox="1"/>
          <p:nvPr/>
        </p:nvSpPr>
        <p:spPr>
          <a:xfrm>
            <a:off x="631387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93" name="Google Shape;49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01" y="4258069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7467" y="1650763"/>
            <a:ext cx="396733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22474" y="2186269"/>
            <a:ext cx="468714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1588" y="2710576"/>
            <a:ext cx="397133" cy="33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57467" y="3184063"/>
            <a:ext cx="324089" cy="42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08713" y="3709142"/>
            <a:ext cx="383260" cy="29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22988" y="3237850"/>
            <a:ext cx="834750" cy="8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69375" y="3355713"/>
            <a:ext cx="834750" cy="8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0"/>
          <p:cNvSpPr txBox="1"/>
          <p:nvPr/>
        </p:nvSpPr>
        <p:spPr>
          <a:xfrm>
            <a:off x="5113900" y="3085213"/>
            <a:ext cx="403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02" name="Google Shape;502;p20"/>
          <p:cNvSpPr txBox="1"/>
          <p:nvPr/>
        </p:nvSpPr>
        <p:spPr>
          <a:xfrm>
            <a:off x="6868350" y="3203775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03" name="Google Shape;503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8650476" y="631037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749904" y="4933319"/>
            <a:ext cx="456696" cy="369681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06" name="Google Shape;506;p20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0"/>
          <p:cNvSpPr/>
          <p:nvPr/>
        </p:nvSpPr>
        <p:spPr>
          <a:xfrm>
            <a:off x="79814" y="-18191"/>
            <a:ext cx="90641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1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4" name="Google Shape;514;p21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15" name="Google Shape;515;p21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16" name="Google Shape;516;p21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17" name="Google Shape;517;p21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18" name="Google Shape;518;p21"/>
          <p:cNvSpPr txBox="1"/>
          <p:nvPr/>
        </p:nvSpPr>
        <p:spPr>
          <a:xfrm>
            <a:off x="2015419" y="21118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19" name="Google Shape;519;p21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20" name="Google Shape;520;p21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21" name="Google Shape;521;p21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22" name="Google Shape;522;p21"/>
          <p:cNvSpPr txBox="1"/>
          <p:nvPr/>
        </p:nvSpPr>
        <p:spPr>
          <a:xfrm>
            <a:off x="1965350" y="2827950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23" name="Google Shape;52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54313" y="1296379"/>
            <a:ext cx="468715" cy="3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365" y="4258069"/>
            <a:ext cx="458339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2543" y="4303294"/>
            <a:ext cx="458339" cy="37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0542" y="4284380"/>
            <a:ext cx="446587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6789" y="4306646"/>
            <a:ext cx="428958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15228" y="4314051"/>
            <a:ext cx="434834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17615" y="4336246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52328" y="4343072"/>
            <a:ext cx="539352" cy="36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36757" y="4343072"/>
            <a:ext cx="546543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716569" y="4336246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973557" y="4775165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360688" y="4785574"/>
            <a:ext cx="560926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746002" y="4761226"/>
            <a:ext cx="560926" cy="3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131480" y="4780919"/>
            <a:ext cx="546543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613427" y="4819845"/>
            <a:ext cx="428958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099616" y="4832411"/>
            <a:ext cx="434834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587548" y="4826549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527402" y="4826549"/>
            <a:ext cx="440711" cy="36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-801" y="4851444"/>
            <a:ext cx="446587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031356" y="4826549"/>
            <a:ext cx="440711" cy="36869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1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44" name="Google Shape;544;p21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45" name="Google Shape;54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21"/>
          <p:cNvSpPr txBox="1"/>
          <p:nvPr/>
        </p:nvSpPr>
        <p:spPr>
          <a:xfrm>
            <a:off x="330182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7" name="Google Shape;547;p21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48" name="Google Shape;548;p21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49" name="Google Shape;549;p21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0" name="Google Shape;550;p21"/>
          <p:cNvSpPr txBox="1"/>
          <p:nvPr/>
        </p:nvSpPr>
        <p:spPr>
          <a:xfrm>
            <a:off x="44360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1" name="Google Shape;551;p21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2" name="Google Shape;552;p21"/>
          <p:cNvSpPr txBox="1"/>
          <p:nvPr/>
        </p:nvSpPr>
        <p:spPr>
          <a:xfrm>
            <a:off x="3207163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3" name="Google Shape;553;p21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4" name="Google Shape;554;p21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5" name="Google Shape;555;p21"/>
          <p:cNvSpPr txBox="1"/>
          <p:nvPr/>
        </p:nvSpPr>
        <p:spPr>
          <a:xfrm>
            <a:off x="4846250" y="2784150"/>
            <a:ext cx="1070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56" name="Google Shape;55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3595" y="4336246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9354" y="4363275"/>
            <a:ext cx="560926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6855" y="4771752"/>
            <a:ext cx="560926" cy="3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10853" y="4775165"/>
            <a:ext cx="546543" cy="375448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1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61" name="Google Shape;561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00382" y="4181318"/>
            <a:ext cx="438668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597504" y="4780919"/>
            <a:ext cx="456696" cy="369681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1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1"/>
          <p:cNvSpPr txBox="1"/>
          <p:nvPr/>
        </p:nvSpPr>
        <p:spPr>
          <a:xfrm>
            <a:off x="778185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65" name="Google Shape;56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56508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1"/>
          <p:cNvSpPr txBox="1"/>
          <p:nvPr/>
        </p:nvSpPr>
        <p:spPr>
          <a:xfrm>
            <a:off x="600357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7" name="Google Shape;567;p21"/>
          <p:cNvSpPr txBox="1"/>
          <p:nvPr/>
        </p:nvSpPr>
        <p:spPr>
          <a:xfrm>
            <a:off x="598781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68" name="Google Shape;568;p21"/>
          <p:cNvSpPr txBox="1"/>
          <p:nvPr/>
        </p:nvSpPr>
        <p:spPr>
          <a:xfrm>
            <a:off x="636615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69" name="Google Shape;569;p21"/>
          <p:cNvSpPr txBox="1"/>
          <p:nvPr/>
        </p:nvSpPr>
        <p:spPr>
          <a:xfrm>
            <a:off x="683852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0" name="Google Shape;570;p21"/>
          <p:cNvSpPr txBox="1"/>
          <p:nvPr/>
        </p:nvSpPr>
        <p:spPr>
          <a:xfrm>
            <a:off x="71727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1" name="Google Shape;571;p21"/>
          <p:cNvSpPr txBox="1"/>
          <p:nvPr/>
        </p:nvSpPr>
        <p:spPr>
          <a:xfrm>
            <a:off x="760382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2" name="Google Shape;572;p21"/>
          <p:cNvSpPr txBox="1"/>
          <p:nvPr/>
        </p:nvSpPr>
        <p:spPr>
          <a:xfrm>
            <a:off x="593983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3" name="Google Shape;573;p21"/>
          <p:cNvSpPr txBox="1"/>
          <p:nvPr/>
        </p:nvSpPr>
        <p:spPr>
          <a:xfrm>
            <a:off x="673198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4" name="Google Shape;574;p21"/>
          <p:cNvSpPr txBox="1"/>
          <p:nvPr/>
        </p:nvSpPr>
        <p:spPr>
          <a:xfrm>
            <a:off x="719911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5" name="Google Shape;575;p21"/>
          <p:cNvSpPr txBox="1"/>
          <p:nvPr/>
        </p:nvSpPr>
        <p:spPr>
          <a:xfrm>
            <a:off x="7470513" y="284308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6" name="Google Shape;576;p21"/>
          <p:cNvSpPr txBox="1"/>
          <p:nvPr/>
        </p:nvSpPr>
        <p:spPr>
          <a:xfrm>
            <a:off x="631387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77" name="Google Shape;57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01" y="4258069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7467" y="1757432"/>
            <a:ext cx="396733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6474" y="2249334"/>
            <a:ext cx="468714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1588" y="2752149"/>
            <a:ext cx="397133" cy="33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57467" y="3184063"/>
            <a:ext cx="324089" cy="42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71452" y="3710221"/>
            <a:ext cx="383260" cy="29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8650475" y="449734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666332" y="869801"/>
            <a:ext cx="456696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44900" y="4316553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7958765" y="4761226"/>
            <a:ext cx="546543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3526" y="4263584"/>
            <a:ext cx="458339" cy="37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11525" y="4244670"/>
            <a:ext cx="446587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7438531" y="4786839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882339" y="4786839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64203" y="87430"/>
            <a:ext cx="383260" cy="297006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93" name="Google Shape;593;p21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1"/>
          <p:cNvSpPr/>
          <p:nvPr/>
        </p:nvSpPr>
        <p:spPr>
          <a:xfrm>
            <a:off x="180753" y="87430"/>
            <a:ext cx="84697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1/04/xmldsig-more#rsa-sha256"/>
    <Reference Type="http://www.w3.org/2000/09/xmldsig#Object" URI="#idPackageObject">
      <DigestMethod Algorithm="http://www.w3.org/2001/04/xmlenc#sha256"/>
      <DigestValue>1dJMdbCsj878iQKemVKrpvZhW/8vJMgpPJHdsmhUoNI=</DigestValue>
    </Reference>
    <Reference Type="http://www.w3.org/2000/09/xmldsig#Object" URI="#idOfficeObject">
      <DigestMethod Algorithm="http://www.w3.org/2001/04/xmlenc#sha256"/>
      <DigestValue>WF1KNMgk3h+Be/+JM+zvmDH3WAc9hSVyycu2k17NEG8=</DigestValue>
    </Reference>
    <Reference Type="http://uri.etsi.org/01903#SignedProperties" URI="#idSignedProperties">
      <Transforms>
        <Transform Algorithm="http://www.w3.org/TR/2001/REC-xml-c14n-20010315"/>
      </Transforms>
      <DigestMethod Algorithm="http://www.w3.org/2001/04/xmlenc#sha256"/>
      <DigestValue>vVjY/R22X2WaRXc0dfIUP32EWrJFxMcGkr8kcawhFFE=</DigestValue>
    </Reference>
  </SignedInfo>
  <SignatureValue>I9X/hxNZlm6npeJdYenZJ8NJrSUaL5uAQ1qQXg1Z0E9J6EuMDG5C0outNK2ovkOrQzpkuM8JibIe
UEAYbG3uNXk17L/vdXaCy5PFR/ZHdZpXprE61L0cS6Zup8k/0h6NBtnG0K9S05oKUIiorjEamh/X
COhctcPeAZWmhPHVB0TZJEmxNKhWzckUFGS9kKdIEjPuR3CJ2kaKaBR+M8O9bLXtjGtZlpNDUiEl
JXaMJR9XZ8DIsCl8dDB8jAef0a/QzEOgCY192oKNUJVwF0+z+ObMBVzc+2+9fFL0GwWLICwFhyGV
2DdmVrHuKQpTpBkV9+2/wSva7RNgUlgOFWpcrA==</SignatureValue>
  <KeyInfo>
    <X509Data>
      <X509Certificate>MIID8jCCAtqgAwIBAgIQDEekAswtM6pGGUdkdZ8bLzANBgkqhkiG9w0BAQsFADB4MXYwEQYKCZImiZPyLGQBGRYDbmV0MBUGCgmSJomT8ixkARkWB3dpbmRvd3MwHQYDVQQDExZNUy1Pcmdhbml6YXRpb24tQWNjZXNzMCsGA1UECxMkODJkYmFjYTQtM2U4MS00NmNhLTljNzMtMDk1MGMxZWFjYTk3MB4XDTIxMDEwODExMzIwMloXDTMxMDEwODEyMDIwMlowLzEtMCsGA1UEAxMkY2ViMWI2ODktNzA5Mi00ZTZkLWI4NmQtZTA2NWZkYjNhNWE2MIIBIjANBgkqhkiG9w0BAQEFAAOCAQ8AMIIBCgKCAQEA7plKLi/516pWQGE50J31L4IASB9kqd+G31lKadkx3dvOgepmtevabhJycZc9SHzXwBgHH6oCBMsQ3T7cUyLyFmjxiEcQIvL1jYVq9YW3FWfdZWnzdZG8tbmpJKLVs16jhWeSqX8yKEID5Bw6+Idxl2dEJjp1wxhcHDX24wu+KR2eVC8WfdAxlv2JBVq3JrEw7Sj7Flo9e+wU920IBtMuuI11VrpUt+H0CkRzs7tr5kUFT9zxkXNJag5D8jYTEyJvCuBx1vcTpGlymdGZRshnXf13bJwTRppWklj/dis+KLSHcAIeSzq1takg8p7Duzu4urUGIFwxWybAh5QFWocMdQIDAQABo4HAMIG9MAwGA1UdEwEB/wQCMAAwFgYDVR0lAQH/BAwwCgYIKwYBBQUHAwIwIgYLKoZIhvcUAQWCHAIEEwSBEIm2sc6ScG1OuG3gZf2zpaYwIgYLKoZIhvcUAQWCHAMEEwSBEKtXsxCVVGVBgqG1u4KuHU0wIgYLKoZIhvcUAQWCHAUEEwSBEIqNzRlK1jpDmbPfL1Wl3YIwFAYLKoZIhvcUAQWCHAgEBQSBAkVVMBMGCyqGSIb3FAEFghwHBAQEgQEwMA0GCSqGSIb3DQEBCwUAA4IBAQBublH2PkvR9SSc+kDmFvdf3QlcEzyNv545ei4B6dmmZdX6c7no1FV2Q2xOKFumcgU3wWbQPINAUHnoD4xm3SpxauwQsgG+vS6StY62nrU7uZRd3u0tmA6rqpT0n68oUMnaGwsSI7jQzYNOce8V17Hp69JZsevy7/Ek91t0fm/APwSK/UH981L+RMb/TuLiuzK6ZEUeJCNu73/HgcQyhsLmvPSrCEBWi9qbjuj4ILh1bBD/Ozu2eclj1+9i2SfPk+Jz0LwnoY2hhE36kIiUo9jDn3GgLOr34+EYo7KMQdG9Ox70oKcVwG/vdF1V0n//P4k9vy5GQipCtUGCCC5PxqVI</X509Certificate>
    </X509Data>
  </KeyInfo>
  <Object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ZA0yc/xO3JTsFCHnkGRYT0tE9b7806O9EDnxF1WjyYo=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1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22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</Transform>
          <Transform Algorithm="http://www.w3.org/TR/2001/REC-xml-c14n-20010315"/>
        </Transforms>
        <DigestMethod Algorithm="http://www.w3.org/2001/04/xmlenc#sha256"/>
        <DigestValue>yBKIbrdDY5zxLbb9A9ESipCahUa3G7hCM4P0RzDOGQw=</DigestValue>
      </Reference>
      <Reference URI="/ppt/changesInfos/changesInfo1.xml?ContentType=application/vnd.ms-powerpoint.changesinfo+xml">
        <DigestMethod Algorithm="http://www.w3.org/2001/04/xmlenc#sha256"/>
        <DigestValue>sqpADM0x8G3nVZx+uzKh1WCQm/CrK+kyIeUg3KkVukY=</DigestValue>
      </Reference>
      <Reference URI="/ppt/fonts/font1.fntdata?ContentType=application/x-fontdata">
        <DigestMethod Algorithm="http://www.w3.org/2001/04/xmlenc#sha256"/>
        <DigestValue>tu9nm9rvxA+KL+WwT8Sv/Unk9On73xEWcEswJv6aWEk=</DigestValue>
      </Reference>
      <Reference URI="/ppt/fonts/font2.fntdata?ContentType=application/x-fontdata">
        <DigestMethod Algorithm="http://www.w3.org/2001/04/xmlenc#sha256"/>
        <DigestValue>5Yt87tDGVyhVg1npyV70dRIM97PrMu7xeaB7ocbeR1w=</DigestValue>
      </Reference>
      <Reference URI="/ppt/fonts/font3.fntdata?ContentType=application/x-fontdata">
        <DigestMethod Algorithm="http://www.w3.org/2001/04/xmlenc#sha256"/>
        <DigestValue>Kkvr2uW3eRAj8qF/E6wX7hLc1xmCosWc55uVDGe+x+M=</DigestValue>
      </Reference>
      <Reference URI="/ppt/fonts/font4.fntdata?ContentType=application/x-fontdata">
        <DigestMethod Algorithm="http://www.w3.org/2001/04/xmlenc#sha256"/>
        <DigestValue>D3QA+JYM06ntfHu/ZsuqTkytDCkbodo10ZbJlVWRlTc=</DigestValue>
      </Reference>
      <Reference URI="/ppt/fonts/font5.fntdata?ContentType=application/x-fontdata">
        <DigestMethod Algorithm="http://www.w3.org/2001/04/xmlenc#sha256"/>
        <DigestValue>u6DD+ShfK7+tgLyOAR6ekfLHeptBFDex0H9CEcv8iNE=</DigestValue>
      </Reference>
      <Reference URI="/ppt/media/image1.png?ContentType=image/png">
        <DigestMethod Algorithm="http://www.w3.org/2001/04/xmlenc#sha256"/>
        <DigestValue>DY0U3DPljitbQKBbmp72iS718SXiQKIZxdVH9tsf6BQ=</DigestValue>
      </Reference>
      <Reference URI="/ppt/media/image10.jpg?ContentType=image/jpeg">
        <DigestMethod Algorithm="http://www.w3.org/2001/04/xmlenc#sha256"/>
        <DigestValue>9BQCPEt4vvAudqYUIb/v8lRSi3Gv1GtmOkP9DCeZbXw=</DigestValue>
      </Reference>
      <Reference URI="/ppt/media/image11.png?ContentType=image/png">
        <DigestMethod Algorithm="http://www.w3.org/2001/04/xmlenc#sha256"/>
        <DigestValue>GYO9K4Qh30FIGfTQuynyvluyNEjSZ7iO9nz4hXDKhNE=</DigestValue>
      </Reference>
      <Reference URI="/ppt/media/image12.png?ContentType=image/png">
        <DigestMethod Algorithm="http://www.w3.org/2001/04/xmlenc#sha256"/>
        <DigestValue>S9f+yo2RSc+G1U5exDypXBfxFu3kU6Y1AHE+p2QNI4E=</DigestValue>
      </Reference>
      <Reference URI="/ppt/media/image13.png?ContentType=image/png">
        <DigestMethod Algorithm="http://www.w3.org/2001/04/xmlenc#sha256"/>
        <DigestValue>KC5W5xw2euhvjBa9E3BsSKxwgktER7T/KfTqjF38C9E=</DigestValue>
      </Reference>
      <Reference URI="/ppt/media/image14.png?ContentType=image/png">
        <DigestMethod Algorithm="http://www.w3.org/2001/04/xmlenc#sha256"/>
        <DigestValue>nYC3skXI55AkWQekDEIHA2cTs6ds9+dtgQN2WfZUGiI=</DigestValue>
      </Reference>
      <Reference URI="/ppt/media/image15.png?ContentType=image/png">
        <DigestMethod Algorithm="http://www.w3.org/2001/04/xmlenc#sha256"/>
        <DigestValue>C7RdWvfgHJkEaNp8IqXX1nhHFa6xE7OVNkyIgWUxzXA=</DigestValue>
      </Reference>
      <Reference URI="/ppt/media/image16.png?ContentType=image/png">
        <DigestMethod Algorithm="http://www.w3.org/2001/04/xmlenc#sha256"/>
        <DigestValue>Fw/+4r9+siqTOiqvsUL4CgKZILqjqjZu1RQNSKv2SK4=</DigestValue>
      </Reference>
      <Reference URI="/ppt/media/image17.png?ContentType=image/png">
        <DigestMethod Algorithm="http://www.w3.org/2001/04/xmlenc#sha256"/>
        <DigestValue>fHecx6lSxKXYFL7JLMHinxDpnDY0RFGNA2z9B0YHgyU=</DigestValue>
      </Reference>
      <Reference URI="/ppt/media/image18.png?ContentType=image/png">
        <DigestMethod Algorithm="http://www.w3.org/2001/04/xmlenc#sha256"/>
        <DigestValue>0st2xSkMwdis1KqrZ2D247kf9rqPzVGbFMyvHt3jOnE=</DigestValue>
      </Reference>
      <Reference URI="/ppt/media/image2.png?ContentType=image/png">
        <DigestMethod Algorithm="http://www.w3.org/2001/04/xmlenc#sha256"/>
        <DigestValue>VV91ZIxMhF5z0VWL96IakVarGPYBI0Fyrm5Uh1+EA6w=</DigestValue>
      </Reference>
      <Reference URI="/ppt/media/image3.png?ContentType=image/png">
        <DigestMethod Algorithm="http://www.w3.org/2001/04/xmlenc#sha256"/>
        <DigestValue>4Fo/RvhmWanj/DIrfUf4bzKkW+vHgAgw9vm0/mFH3UI=</DigestValue>
      </Reference>
      <Reference URI="/ppt/media/image4.png?ContentType=image/png">
        <DigestMethod Algorithm="http://www.w3.org/2001/04/xmlenc#sha256"/>
        <DigestValue>vtuAoKrIV6Bo+EytZ6TDszCi9DBDz708vM//4pzJDfQ=</DigestValue>
      </Reference>
      <Reference URI="/ppt/media/image5.png?ContentType=image/png">
        <DigestMethod Algorithm="http://www.w3.org/2001/04/xmlenc#sha256"/>
        <DigestValue>a8xoP7/q4tZdpX9dRhSkZ+NOlYkWAfGn4vvFV+eA6AU=</DigestValue>
      </Reference>
      <Reference URI="/ppt/media/image6.png?ContentType=image/png">
        <DigestMethod Algorithm="http://www.w3.org/2001/04/xmlenc#sha256"/>
        <DigestValue>5jzzFTPU9ciC6KZhJuNP2QWSmvcxZoPJak01lWKbk1Y=</DigestValue>
      </Reference>
      <Reference URI="/ppt/media/image7.png?ContentType=image/png">
        <DigestMethod Algorithm="http://www.w3.org/2001/04/xmlenc#sha256"/>
        <DigestValue>o/xYfGL8bw1EDZll9fMkjiy77tcBmJ2XNDJBxUD9IC4=</DigestValue>
      </Reference>
      <Reference URI="/ppt/media/image8.png?ContentType=image/png">
        <DigestMethod Algorithm="http://www.w3.org/2001/04/xmlenc#sha256"/>
        <DigestValue>LctbZSmK9ycFPPkiQobvCN0Qpvfh56AuJGoQLBaEle0=</DigestValue>
      </Reference>
      <Reference URI="/ppt/media/image9.png?ContentType=image/png">
        <DigestMethod Algorithm="http://www.w3.org/2001/04/xmlenc#sha256"/>
        <DigestValue>yAw2MGsNVDoAFW9CBSMTtNcncVam38Lw7o5UNtaI4K0=</DigestValue>
      </Reference>
      <Reference URI="/ppt/media/media1.mp3?ContentType=audio/mpeg">
        <DigestMethod Algorithm="http://www.w3.org/2001/04/xmlenc#sha256"/>
        <DigestValue>ZwOfMurqMtGsP/prJIu1BimN0TMxXZ8WP9Z8X8xoazk=</DigestValue>
      </Reference>
      <Reference URI="/ppt/media/media2.mp3?ContentType=audio/mpeg">
        <DigestMethod Algorithm="http://www.w3.org/2001/04/xmlenc#sha256"/>
        <DigestValue>AsbewunFgMmrvNyhf07p5RRy5+J3bo0XAcbxWUAvh0w=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/7uK4nOrjCm8I3MzWhp7br2N1LX5670v4kFsav/hBR0=</DigestValue>
      </Reference>
      <Reference URI="/ppt/notesMasters/notesMaster1.xml?ContentType=application/vnd.openxmlformats-officedocument.presentationml.notesMaster+xml">
        <DigestMethod Algorithm="http://www.w3.org/2001/04/xmlenc#sha256"/>
        <DigestValue>Y4k8yqIiP9yUfnCZd78afj3IWk8UI2jwoDOEoyP+HZ0=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EeS/XBqpLAllF55eGQWaUomRkiQmZbvjHd/xP4rD1Jg=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4LhxDTPvfXb9ydVFieuQdFYk+yT9fHUWrCKWprtpvCY=</DigestValue>
      </Reference>
      <Reference URI="/ppt/notesSlides/_rels/notes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9wTHvE6ZN/xvJrAG6D1pCq6vnFSQ4LhGR6Qfw5OsLF8=</DigestValue>
      </Reference>
      <Reference URI="/ppt/notesSlides/_rels/notes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AgAgNVMcvWd5J7b5DC+SX7VqNVGiqM5+3R55bsMMkm4=</DigestValue>
      </Reference>
      <Reference URI="/ppt/notesSlides/_rels/notes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Qbx2/kUayG2sCMVMUwisSjX4qdyqAkLD84NiRqLoxLo=</DigestValue>
      </Reference>
      <Reference URI="/ppt/notesSlides/_rels/notes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YK8FxVa1xWFgO62UR8D0Bkb7JpzP+2+6Tgu117aVP8Q=</DigestValue>
      </Reference>
      <Reference URI="/ppt/notesSlides/_rels/notes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Jlylh7j4/cTmIDMP3aOpMgUeDyTZLdst5XVax+AWNWI=</DigestValue>
      </Reference>
      <Reference URI="/ppt/notesSlides/_rels/notes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QnksgCoEn+kNlfsDtZNCvnOpdRQA8EFa433/xc5jmhU=</DigestValue>
      </Reference>
      <Reference URI="/ppt/notesSlides/_rels/notesSlide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vxrj2MU/FQYGDSpoOIJiD+wrhH3ySJct3C+lC2ORnNk=</DigestValue>
      </Reference>
      <Reference URI="/ppt/notesSlides/notesSlide1.xml?ContentType=application/vnd.openxmlformats-officedocument.presentationml.notesSlide+xml">
        <DigestMethod Algorithm="http://www.w3.org/2001/04/xmlenc#sha256"/>
        <DigestValue>TKvuoJ9yU0nkzm3MnQwFEY1RfIS/OJmLOF6Qba2ZNpc=</DigestValue>
      </Reference>
      <Reference URI="/ppt/notesSlides/notesSlide2.xml?ContentType=application/vnd.openxmlformats-officedocument.presentationml.notesSlide+xml">
        <DigestMethod Algorithm="http://www.w3.org/2001/04/xmlenc#sha256"/>
        <DigestValue>ai8nfxIPHFWOnHHu2VRidQy7xn2WrausPemyR5v+K1U=</DigestValue>
      </Reference>
      <Reference URI="/ppt/notesSlides/notesSlide3.xml?ContentType=application/vnd.openxmlformats-officedocument.presentationml.notesSlide+xml">
        <DigestMethod Algorithm="http://www.w3.org/2001/04/xmlenc#sha256"/>
        <DigestValue>zKFc3cKKmKx5DnCjR2vBAbu3TJJxNBoCQDh2kaCDNgs=</DigestValue>
      </Reference>
      <Reference URI="/ppt/notesSlides/notesSlide4.xml?ContentType=application/vnd.openxmlformats-officedocument.presentationml.notesSlide+xml">
        <DigestMethod Algorithm="http://www.w3.org/2001/04/xmlenc#sha256"/>
        <DigestValue>tMjxEv095yLNzXNDBIQWq6fk3jXeQfBVCuTDRwTHjT0=</DigestValue>
      </Reference>
      <Reference URI="/ppt/notesSlides/notesSlide5.xml?ContentType=application/vnd.openxmlformats-officedocument.presentationml.notesSlide+xml">
        <DigestMethod Algorithm="http://www.w3.org/2001/04/xmlenc#sha256"/>
        <DigestValue>yi+lmOS5HsJBtbVCMLDpcCIThuNxe9UkZab/lowV5ic=</DigestValue>
      </Reference>
      <Reference URI="/ppt/notesSlides/notesSlide6.xml?ContentType=application/vnd.openxmlformats-officedocument.presentationml.notesSlide+xml">
        <DigestMethod Algorithm="http://www.w3.org/2001/04/xmlenc#sha256"/>
        <DigestValue>gJokkG9CHaW/ozQizwyyjPsDo+i3bkZ8YTx1Q44akFI=</DigestValue>
      </Reference>
      <Reference URI="/ppt/notesSlides/notesSlide7.xml?ContentType=application/vnd.openxmlformats-officedocument.presentationml.notesSlide+xml">
        <DigestMethod Algorithm="http://www.w3.org/2001/04/xmlenc#sha256"/>
        <DigestValue>VUkZJNeN9MkpW18sCZid7pH+kGgXm+f+5ik42CUH9j8=</DigestValue>
      </Reference>
      <Reference URI="/ppt/notesSlides/notesSlide8.xml?ContentType=application/vnd.openxmlformats-officedocument.presentationml.notesSlide+xml">
        <DigestMethod Algorithm="http://www.w3.org/2001/04/xmlenc#sha256"/>
        <DigestValue>5C8VMf6SnobrY09djamF8SWGJ2ADFRSzzJi7EVR3108=</DigestValue>
      </Reference>
      <Reference URI="/ppt/notesSlides/notesSlide9.xml?ContentType=application/vnd.openxmlformats-officedocument.presentationml.notesSlide+xml">
        <DigestMethod Algorithm="http://www.w3.org/2001/04/xmlenc#sha256"/>
        <DigestValue>DgyKt6+OkyY0dY9yICPEsCuLMKLfiBTf6SKnpYtVbLA=</DigestValue>
      </Reference>
      <Reference URI="/ppt/presentation.xml?ContentType=application/vnd.openxmlformats-officedocument.presentationml.presentation.main+xml">
        <DigestMethod Algorithm="http://www.w3.org/2001/04/xmlenc#sha256"/>
        <DigestValue>poJKe78YVN2U7xvnSRex7XX1KcmmIQJpmof3q61ATjk=</DigestValue>
      </Reference>
      <Reference URI="/ppt/presProps.xml?ContentType=application/vnd.openxmlformats-officedocument.presentationml.presProps+xml">
        <DigestMethod Algorithm="http://www.w3.org/2001/04/xmlenc#sha256"/>
        <DigestValue>HShAkiat+0FYD9ULKjgZQvQhmr/3xRhwAxQEUdRqz3w=</DigestValue>
      </Reference>
      <Reference URI="/ppt/revisionInfo.xml?ContentType=application/vnd.ms-powerpoint.revisioninfo+xml">
        <DigestMethod Algorithm="http://www.w3.org/2001/04/xmlenc#sha256"/>
        <DigestValue>a48KzNmMwVoBZhtlIF82RO/qVnLbej04jJVRjoQakwY=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slideLayout1.xml?ContentType=application/vnd.openxmlformats-officedocument.presentationml.slideLayout+xml">
        <DigestMethod Algorithm="http://www.w3.org/2001/04/xmlenc#sha256"/>
        <DigestValue>kIUKiJ4OSuupC0AtN7TnM1dSRLLep+nx/rghmw5HJxs=</DigestValue>
      </Reference>
      <Reference URI="/ppt/slideLayouts/slideLayout10.xml?ContentType=application/vnd.openxmlformats-officedocument.presentationml.slideLayout+xml">
        <DigestMethod Algorithm="http://www.w3.org/2001/04/xmlenc#sha256"/>
        <DigestValue>ZnOjeF0RdvQxlm5/OPREuRAJGTLMEeBTPGJCokp+aeM=</DigestValue>
      </Reference>
      <Reference URI="/ppt/slideLayouts/slideLayout11.xml?ContentType=application/vnd.openxmlformats-officedocument.presentationml.slideLayout+xml">
        <DigestMethod Algorithm="http://www.w3.org/2001/04/xmlenc#sha256"/>
        <DigestValue>fAgN3v4vhg7wUIDE/40Lzaju+qWyOBoEiVgKRkIW07k=</DigestValue>
      </Reference>
      <Reference URI="/ppt/slideLayouts/slideLayout2.xml?ContentType=application/vnd.openxmlformats-officedocument.presentationml.slideLayout+xml">
        <DigestMethod Algorithm="http://www.w3.org/2001/04/xmlenc#sha256"/>
        <DigestValue>9Bo6ASiAth5BwpU9og4BjLHGQhl9oEv4M4D/nepHLtc=</DigestValue>
      </Reference>
      <Reference URI="/ppt/slideLayouts/slideLayout3.xml?ContentType=application/vnd.openxmlformats-officedocument.presentationml.slideLayout+xml">
        <DigestMethod Algorithm="http://www.w3.org/2001/04/xmlenc#sha256"/>
        <DigestValue>N+eD8Adva2ea6jcdZUEENz7/Ly8hd4RfFcFtG8n/D+A=</DigestValue>
      </Reference>
      <Reference URI="/ppt/slideLayouts/slideLayout4.xml?ContentType=application/vnd.openxmlformats-officedocument.presentationml.slideLayout+xml">
        <DigestMethod Algorithm="http://www.w3.org/2001/04/xmlenc#sha256"/>
        <DigestValue>GjqJvzlAJPs/keC6uoq9hpmOTOtKyFUXwnhQerIwXzA=</DigestValue>
      </Reference>
      <Reference URI="/ppt/slideLayouts/slideLayout5.xml?ContentType=application/vnd.openxmlformats-officedocument.presentationml.slideLayout+xml">
        <DigestMethod Algorithm="http://www.w3.org/2001/04/xmlenc#sha256"/>
        <DigestValue>Jefbj/DwqSe5FttGbXEWqUVb4z89HUOdhPa/RlDYPck=</DigestValue>
      </Reference>
      <Reference URI="/ppt/slideLayouts/slideLayout6.xml?ContentType=application/vnd.openxmlformats-officedocument.presentationml.slideLayout+xml">
        <DigestMethod Algorithm="http://www.w3.org/2001/04/xmlenc#sha256"/>
        <DigestValue>R7ftwTwxbdg0wxX53tKe4AAGMQFcw5hY6siDS+2n0dw=</DigestValue>
      </Reference>
      <Reference URI="/ppt/slideLayouts/slideLayout7.xml?ContentType=application/vnd.openxmlformats-officedocument.presentationml.slideLayout+xml">
        <DigestMethod Algorithm="http://www.w3.org/2001/04/xmlenc#sha256"/>
        <DigestValue>Q/8e5XH+r9BHx4W5Gi9f8o4tJ8zuz571QgOcAR2SL6A=</DigestValue>
      </Reference>
      <Reference URI="/ppt/slideLayouts/slideLayout8.xml?ContentType=application/vnd.openxmlformats-officedocument.presentationml.slideLayout+xml">
        <DigestMethod Algorithm="http://www.w3.org/2001/04/xmlenc#sha256"/>
        <DigestValue>CL78BugCKxwaktzTRrH8hbX6OoQgvklsJo6m+BPguW8=</DigestValue>
      </Reference>
      <Reference URI="/ppt/slideLayouts/slideLayout9.xml?ContentType=application/vnd.openxmlformats-officedocument.presentationml.slideLayout+xml">
        <DigestMethod Algorithm="http://www.w3.org/2001/04/xmlenc#sha256"/>
        <DigestValue>4hZcR8HP4t4+6L3yzpO96SxqZp8w1laCy2PeCBU+6Cc=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8"/>
          </Transform>
          <Transform Algorithm="http://www.w3.org/TR/2001/REC-xml-c14n-20010315"/>
        </Transforms>
        <DigestMethod Algorithm="http://www.w3.org/2001/04/xmlenc#sha256"/>
        <DigestValue>tSNfd+My+BfmzQxLC9EAQHv1RK/2+tNcci+9hfcJUEE=</DigestValue>
      </Reference>
      <Reference URI="/ppt/slideMasters/slideMaster1.xml?ContentType=application/vnd.openxmlformats-officedocument.presentationml.slideMaster+xml">
        <DigestMethod Algorithm="http://www.w3.org/2001/04/xmlenc#sha256"/>
        <DigestValue>SNTDEV5FSJWgvKh06A15LFHwvlTUDTrJs6hNNns6cLM=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</Transform>
          <Transform Algorithm="http://www.w3.org/TR/2001/REC-xml-c14n-20010315"/>
        </Transforms>
        <DigestMethod Algorithm="http://www.w3.org/2001/04/xmlenc#sha256"/>
        <DigestValue>+WIJ9s4YgTN0dquvspqK5v7p4y/w4lvUuGfNxtwkqHk=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</Transform>
          <Transform Algorithm="http://www.w3.org/TR/2001/REC-xml-c14n-20010315"/>
        </Transforms>
        <DigestMethod Algorithm="http://www.w3.org/2001/04/xmlenc#sha256"/>
        <DigestValue>BggWrhuCbZbcTfFG8pnvqY/TC2N5CzmYTF8ZT51aHIE=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</Transform>
          <Transform Algorithm="http://www.w3.org/TR/2001/REC-xml-c14n-20010315"/>
        </Transforms>
        <DigestMethod Algorithm="http://www.w3.org/2001/04/xmlenc#sha256"/>
        <DigestValue>d9mltiwxeQHoUbgrDQIeWU7ab2+MAMASN0GZRw+FSo0=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</Transform>
          <Transform Algorithm="http://www.w3.org/TR/2001/REC-xml-c14n-20010315"/>
        </Transforms>
        <DigestMethod Algorithm="http://www.w3.org/2001/04/xmlenc#sha256"/>
        <DigestValue>PFNm3Pi7dz1FpB9r9AMYHc24afwI3vMeV7eWlS11DM0=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</Transform>
          <Transform Algorithm="http://www.w3.org/TR/2001/REC-xml-c14n-20010315"/>
        </Transforms>
        <DigestMethod Algorithm="http://www.w3.org/2001/04/xmlenc#sha256"/>
        <DigestValue>zXogIYk538QjlUOYzPdvkxaDbKC1bWwSDc+WMxEaELw=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</Transform>
          <Transform Algorithm="http://www.w3.org/TR/2001/REC-xml-c14n-20010315"/>
        </Transforms>
        <DigestMethod Algorithm="http://www.w3.org/2001/04/xmlenc#sha256"/>
        <DigestValue>YiCGmRCwRHnIuvVllFJLxuyyFh1EpE/Etw0AnhK8Uv4=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</Transform>
          <Transform Algorithm="http://www.w3.org/TR/2001/REC-xml-c14n-20010315"/>
        </Transforms>
        <DigestMethod Algorithm="http://www.w3.org/2001/04/xmlenc#sha256"/>
        <DigestValue>CVnEKc8Z+ekSqtT0uw8hWBNMeMkGYp1bSV5H92pKftk=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</Transform>
          <Transform Algorithm="http://www.w3.org/TR/2001/REC-xml-c14n-20010315"/>
        </Transforms>
        <DigestMethod Algorithm="http://www.w3.org/2001/04/xmlenc#sha256"/>
        <DigestValue>mTolDaPxpAdrwCroTDkdsrHUwfAiOyIDDsCav4nXo14=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</Transform>
          <Transform Algorithm="http://www.w3.org/TR/2001/REC-xml-c14n-20010315"/>
        </Transforms>
        <DigestMethod Algorithm="http://www.w3.org/2001/04/xmlenc#sha256"/>
        <DigestValue>1/sqafa8nA0ZGDrwPLNuM/xiRr5iia7M3tJZbQvboUw=</DigestValue>
      </Reference>
      <Reference URI="/ppt/slides/slide1.xml?ContentType=application/vnd.openxmlformats-officedocument.presentationml.slide+xml">
        <DigestMethod Algorithm="http://www.w3.org/2001/04/xmlenc#sha256"/>
        <DigestValue>mTE7/lvfH9RcovuJOafP7qvxb1Tgbza6rfkzk/JiV1s=</DigestValue>
      </Reference>
      <Reference URI="/ppt/slides/slide2.xml?ContentType=application/vnd.openxmlformats-officedocument.presentationml.slide+xml">
        <DigestMethod Algorithm="http://www.w3.org/2001/04/xmlenc#sha256"/>
        <DigestValue>xNGHRFLc9AKm6AbGnQEaU7Th2VjqyaoPLSiPv6gVVJQ=</DigestValue>
      </Reference>
      <Reference URI="/ppt/slides/slide3.xml?ContentType=application/vnd.openxmlformats-officedocument.presentationml.slide+xml">
        <DigestMethod Algorithm="http://www.w3.org/2001/04/xmlenc#sha256"/>
        <DigestValue>vXzcBRoQ0kGOqwbqqxj0I1XfM/Zz99emoebHzrYigyw=</DigestValue>
      </Reference>
      <Reference URI="/ppt/slides/slide4.xml?ContentType=application/vnd.openxmlformats-officedocument.presentationml.slide+xml">
        <DigestMethod Algorithm="http://www.w3.org/2001/04/xmlenc#sha256"/>
        <DigestValue>lAcvF7H/1jv63HDz1CBYg7ijPwQkP5tIJ/7y7iR3RG8=</DigestValue>
      </Reference>
      <Reference URI="/ppt/slides/slide5.xml?ContentType=application/vnd.openxmlformats-officedocument.presentationml.slide+xml">
        <DigestMethod Algorithm="http://www.w3.org/2001/04/xmlenc#sha256"/>
        <DigestValue>wcEnv2bG9Jr2qUlGv+mkzlyXLFjqPnGK1lIXILeabxc=</DigestValue>
      </Reference>
      <Reference URI="/ppt/slides/slide6.xml?ContentType=application/vnd.openxmlformats-officedocument.presentationml.slide+xml">
        <DigestMethod Algorithm="http://www.w3.org/2001/04/xmlenc#sha256"/>
        <DigestValue>A52QookJonA4fOs1/G9dwRNogm0aWea6B52tl/8MPYg=</DigestValue>
      </Reference>
      <Reference URI="/ppt/slides/slide7.xml?ContentType=application/vnd.openxmlformats-officedocument.presentationml.slide+xml">
        <DigestMethod Algorithm="http://www.w3.org/2001/04/xmlenc#sha256"/>
        <DigestValue>PqlutUTw4kzNfvMGCkftm0VEhGsZsIwTMhi07URyPS4=</DigestValue>
      </Reference>
      <Reference URI="/ppt/slides/slide8.xml?ContentType=application/vnd.openxmlformats-officedocument.presentationml.slide+xml">
        <DigestMethod Algorithm="http://www.w3.org/2001/04/xmlenc#sha256"/>
        <DigestValue>76E9Dc1kvoJeOmA4871DXz7XlVBi8JQm+dNuZ6QbeWo=</DigestValue>
      </Reference>
      <Reference URI="/ppt/slides/slide9.xml?ContentType=application/vnd.openxmlformats-officedocument.presentationml.slide+xml">
        <DigestMethod Algorithm="http://www.w3.org/2001/04/xmlenc#sha256"/>
        <DigestValue>qtrs4mZVmeWhnNLCuvGy8KqVQAsEeG6WWvOm1t+VDAY=</DigestValue>
      </Reference>
      <Reference URI="/ppt/tableStyles.xml?ContentType=application/vnd.openxmlformats-officedocument.presentationml.tableStyles+xml">
        <DigestMethod Algorithm="http://www.w3.org/2001/04/xmlenc#sha256"/>
        <DigestValue>DnrAMlEzfsuvbIyhNhnbHK7aXJDE4yENRdbD9d9N4QM=</DigestValue>
      </Reference>
      <Reference URI="/ppt/theme/theme1.xml?ContentType=application/vnd.openxmlformats-officedocument.theme+xml">
        <DigestMethod Algorithm="http://www.w3.org/2001/04/xmlenc#sha256"/>
        <DigestValue>V+kIN/jdhUIXaXPw6kCpkJjYChjaBRb8qLU07Y+PFAI=</DigestValue>
      </Reference>
      <Reference URI="/ppt/theme/theme2.xml?ContentType=application/vnd.openxmlformats-officedocument.theme+xml">
        <DigestMethod Algorithm="http://www.w3.org/2001/04/xmlenc#sha256"/>
        <DigestValue>c8x9xkDcVvTc696dFlBnZ/DK1MMIkpQHx633SUco/wk=</DigestValue>
      </Reference>
      <Reference URI="/ppt/viewProps.xml?ContentType=application/vnd.openxmlformats-officedocument.presentationml.viewProps+xml">
        <DigestMethod Algorithm="http://www.w3.org/2001/04/xmlenc#sha256"/>
        <DigestValue>WRvlTEAIJ/B100bBsMFL4YksZpJ1zDAabg1/b82Qo8g=</DigestValue>
      </Reference>
    </Manifest>
    <SignatureProperties>
      <SignatureProperty Id="idSignatureTime" Target="#idPackageSignature">
        <mdssi:SignatureTime xmlns:mdssi="http://schemas.openxmlformats.org/package/2006/digital-signature">
          <mdssi:Format>YYYY-MM-DDThh:mm:ssTZD</mdssi:Format>
          <mdssi:Value>2021-12-15T19:49:15Z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Propiedad</SignatureComments>
          <WindowsVersion>10.0</WindowsVersion>
          <OfficeVersion>16.0.14701/23</OfficeVersion>
          <ApplicationVersion>16.0.14701</ApplicationVersion>
          <Monitors>1</Monitors>
          <HorizontalResolution>1920</HorizontalResolution>
          <VerticalResolution>1080</VerticalResolution>
          <ColorDepth>32</ColorDepth>
          <SignatureProviderId>{00000000-0000-0000-0000-000000000000}</SignatureProviderId>
          <SignatureProviderUrl/>
          <SignatureProviderDetails>9</SignatureProviderDetails>
          <SignatureType>1</SignatureType>
        </SignatureInfoV1>
        <SignatureInfoV2 xmlns="http://schemas.microsoft.com/office/2006/digsig">
          <Address1>C/San Antón nº 6</Address1>
          <Address2/>
        </SignatureInfoV2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2021-12-15T19:49:15Z</xd:SigningTime>
          <xd:SigningCertificate>
            <xd:Cert>
              <xd:CertDigest>
                <DigestMethod Algorithm="http://www.w3.org/2001/04/xmlenc#sha256"/>
                <DigestValue>7bNRosAq877MdAka0KYs2AQ7c1b5GvVe/7E4vRlGy4o=</DigestValue>
              </xd:CertDigest>
              <xd:IssuerSerial>
                <X509IssuerName>DC=net + DC=windows + CN=MS-Organization-Access + OU=82dbaca4-3e81-46ca-9c73-0950c1eaca97</X509IssuerName>
                <X509SerialNumber>16322715563195874786074870668152740655</X509SerialNumber>
              </xd:IssuerSerial>
            </xd:Cert>
          </xd:SigningCertificate>
          <xd:SignaturePolicyIdentifier>
            <xd:SignaturePolicyImplied/>
          </xd:SignaturePolicyIdentifier>
          <xd:SignatureProductionPlace>
            <xd:City>Ciudad FReal</xd:City>
            <xd:StateOrProvince>Ciudad Real</xd:StateOrProvince>
            <xd:PostalCode>13003</xd:PostalCode>
            <xd:CountryName>España</xd:CountryName>
          </xd:SignatureProductionPlace>
          <xd:SignerRole>
            <xd:ClaimedRoles>
              <xd:ClaimedRole>Maestra Ed.Infantil</xd:ClaimedRole>
            </xd:ClaimedRoles>
          </xd:SignerRole>
        </xd:SignedSignatureProperties>
        <xd:SignedDataObjectProperties>
          <xd:CommitmentTypeIndication>
            <xd:CommitmentTypeId>
              <xd:Identifier>http://uri.etsi.org/01903/v1.2.2#ProofOfOrigin</xd:Identifier>
              <xd:Description>Creó y aprobó este documento</xd:Description>
            </xd:CommitmentTypeId>
            <xd:AllSignedDataObjects/>
            <xd:CommitmentTypeQualifiers>
              <xd:CommitmentTypeQualifier>Propiedad</xd:CommitmentTypeQualifier>
            </xd:CommitmentTypeQualifiers>
          </xd:CommitmentTypeIndication>
        </xd:SignedDataObjectProperties>
      </xd:SignedProperties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Presentación en pantalla (16:9)</PresentationFormat>
  <Paragraphs>249</Paragraphs>
  <Slides>9</Slides>
  <Notes>9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Pacifico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Belén Romero</cp:lastModifiedBy>
  <cp:revision>1</cp:revision>
  <dcterms:modified xsi:type="dcterms:W3CDTF">2021-12-15T19:48:14Z</dcterms:modified>
</cp:coreProperties>
</file>