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igs" ContentType="application/vnd.openxmlformats-package.digital-signature-origin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metadata" ContentType="application/binary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Pacifico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wJk22/Lbe4I/92waJvtn1F5Gs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D10F0-E436-47A4-ACAA-C3844E7E9C6E}" v="26" dt="2021-12-15T19:40:27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én Romero" userId="25fef313856b57d9" providerId="LiveId" clId="{6A1D10F0-E436-47A4-ACAA-C3844E7E9C6E}"/>
    <pc:docChg chg="undo custSel delSld modSld">
      <pc:chgData name="Belén Romero" userId="25fef313856b57d9" providerId="LiveId" clId="{6A1D10F0-E436-47A4-ACAA-C3844E7E9C6E}" dt="2021-12-15T19:40:54.252" v="90" actId="2696"/>
      <pc:docMkLst>
        <pc:docMk/>
      </pc:docMkLst>
      <pc:sldChg chg="addSp delSp modSp mod delAnim modAnim modNotes">
        <pc:chgData name="Belén Romero" userId="25fef313856b57d9" providerId="LiveId" clId="{6A1D10F0-E436-47A4-ACAA-C3844E7E9C6E}" dt="2021-12-15T19:40:27.070" v="89"/>
        <pc:sldMkLst>
          <pc:docMk/>
          <pc:sldMk cId="0" sldId="256"/>
        </pc:sldMkLst>
        <pc:spChg chg="add mod">
          <ac:chgData name="Belén Romero" userId="25fef313856b57d9" providerId="LiveId" clId="{6A1D10F0-E436-47A4-ACAA-C3844E7E9C6E}" dt="2021-12-15T19:11:09.176" v="48" actId="1076"/>
          <ac:spMkLst>
            <pc:docMk/>
            <pc:sldMk cId="0" sldId="256"/>
            <ac:spMk id="4" creationId="{70A76D8A-F913-485F-89B6-EC3468E4A249}"/>
          </ac:spMkLst>
        </pc:spChg>
        <pc:picChg chg="add mod">
          <ac:chgData name="Belén Romero" userId="25fef313856b57d9" providerId="LiveId" clId="{6A1D10F0-E436-47A4-ACAA-C3844E7E9C6E}" dt="2021-12-15T19:11:04.868" v="47" actId="1076"/>
          <ac:picMkLst>
            <pc:docMk/>
            <pc:sldMk cId="0" sldId="256"/>
            <ac:picMk id="3" creationId="{8EA0E9D4-BD5D-416F-BA00-200246110EEB}"/>
          </ac:picMkLst>
        </pc:picChg>
        <pc:picChg chg="add mod">
          <ac:chgData name="Belén Romero" userId="25fef313856b57d9" providerId="LiveId" clId="{6A1D10F0-E436-47A4-ACAA-C3844E7E9C6E}" dt="2021-12-15T19:32:59.651" v="63" actId="14100"/>
          <ac:picMkLst>
            <pc:docMk/>
            <pc:sldMk cId="0" sldId="256"/>
            <ac:picMk id="5" creationId="{BB88036D-4D18-4056-BFB5-7DC9432ECB5B}"/>
          </ac:picMkLst>
        </pc:picChg>
        <pc:picChg chg="add del mod">
          <ac:chgData name="Belén Romero" userId="25fef313856b57d9" providerId="LiveId" clId="{6A1D10F0-E436-47A4-ACAA-C3844E7E9C6E}" dt="2021-12-15T19:36:01.181" v="74" actId="478"/>
          <ac:picMkLst>
            <pc:docMk/>
            <pc:sldMk cId="0" sldId="256"/>
            <ac:picMk id="6" creationId="{53232AF2-8272-4E86-A885-28129D4B65B6}"/>
          </ac:picMkLst>
        </pc:picChg>
        <pc:picChg chg="add mod">
          <ac:chgData name="Belén Romero" userId="25fef313856b57d9" providerId="LiveId" clId="{6A1D10F0-E436-47A4-ACAA-C3844E7E9C6E}" dt="2021-12-15T19:36:55.013" v="77" actId="1076"/>
          <ac:picMkLst>
            <pc:docMk/>
            <pc:sldMk cId="0" sldId="256"/>
            <ac:picMk id="7" creationId="{FF349520-6181-4626-8765-0A39A5D392ED}"/>
          </ac:picMkLst>
        </pc:picChg>
        <pc:picChg chg="add mod">
          <ac:chgData name="Belén Romero" userId="25fef313856b57d9" providerId="LiveId" clId="{6A1D10F0-E436-47A4-ACAA-C3844E7E9C6E}" dt="2021-12-15T19:40:10.245" v="85" actId="14100"/>
          <ac:picMkLst>
            <pc:docMk/>
            <pc:sldMk cId="0" sldId="256"/>
            <ac:picMk id="8" creationId="{50D70678-DDC4-456C-930A-D452906A2F60}"/>
          </ac:picMkLst>
        </pc:picChg>
        <pc:picChg chg="mod">
          <ac:chgData name="Belén Romero" userId="25fef313856b57d9" providerId="LiveId" clId="{6A1D10F0-E436-47A4-ACAA-C3844E7E9C6E}" dt="2021-12-15T19:10:07.869" v="39" actId="1076"/>
          <ac:picMkLst>
            <pc:docMk/>
            <pc:sldMk cId="0" sldId="256"/>
            <ac:picMk id="55" creationId="{00000000-0000-0000-0000-000000000000}"/>
          </ac:picMkLst>
        </pc:picChg>
        <pc:picChg chg="mod">
          <ac:chgData name="Belén Romero" userId="25fef313856b57d9" providerId="LiveId" clId="{6A1D10F0-E436-47A4-ACAA-C3844E7E9C6E}" dt="2021-12-15T19:40:15.563" v="87" actId="1076"/>
          <ac:picMkLst>
            <pc:docMk/>
            <pc:sldMk cId="0" sldId="256"/>
            <ac:picMk id="56" creationId="{00000000-0000-0000-0000-000000000000}"/>
          </ac:picMkLst>
        </pc:picChg>
        <pc:picChg chg="mod">
          <ac:chgData name="Belén Romero" userId="25fef313856b57d9" providerId="LiveId" clId="{6A1D10F0-E436-47A4-ACAA-C3844E7E9C6E}" dt="2021-12-15T19:11:01.380" v="46" actId="1076"/>
          <ac:picMkLst>
            <pc:docMk/>
            <pc:sldMk cId="0" sldId="256"/>
            <ac:picMk id="61" creationId="{00000000-0000-0000-0000-000000000000}"/>
          </ac:picMkLst>
        </pc:picChg>
        <pc:picChg chg="mod">
          <ac:chgData name="Belén Romero" userId="25fef313856b57d9" providerId="LiveId" clId="{6A1D10F0-E436-47A4-ACAA-C3844E7E9C6E}" dt="2021-12-15T19:10:59.430" v="45" actId="1076"/>
          <ac:picMkLst>
            <pc:docMk/>
            <pc:sldMk cId="0" sldId="256"/>
            <ac:picMk id="62" creationId="{00000000-0000-0000-0000-000000000000}"/>
          </ac:picMkLst>
        </pc:picChg>
        <pc:picChg chg="mod">
          <ac:chgData name="Belén Romero" userId="25fef313856b57d9" providerId="LiveId" clId="{6A1D10F0-E436-47A4-ACAA-C3844E7E9C6E}" dt="2021-12-15T19:10:57.545" v="44" actId="1076"/>
          <ac:picMkLst>
            <pc:docMk/>
            <pc:sldMk cId="0" sldId="256"/>
            <ac:picMk id="63" creationId="{00000000-0000-0000-0000-000000000000}"/>
          </ac:picMkLst>
        </pc:picChg>
        <pc:picChg chg="mod">
          <ac:chgData name="Belén Romero" userId="25fef313856b57d9" providerId="LiveId" clId="{6A1D10F0-E436-47A4-ACAA-C3844E7E9C6E}" dt="2021-12-15T19:10:55.794" v="43" actId="1076"/>
          <ac:picMkLst>
            <pc:docMk/>
            <pc:sldMk cId="0" sldId="256"/>
            <ac:picMk id="64" creationId="{00000000-0000-0000-0000-000000000000}"/>
          </ac:picMkLst>
        </pc:picChg>
        <pc:picChg chg="del">
          <ac:chgData name="Belén Romero" userId="25fef313856b57d9" providerId="LiveId" clId="{6A1D10F0-E436-47A4-ACAA-C3844E7E9C6E}" dt="2021-12-15T19:12:00.077" v="53" actId="478"/>
          <ac:picMkLst>
            <pc:docMk/>
            <pc:sldMk cId="0" sldId="256"/>
            <ac:picMk id="65" creationId="{00000000-0000-0000-0000-000000000000}"/>
          </ac:picMkLst>
        </pc:picChg>
        <pc:picChg chg="del">
          <ac:chgData name="Belén Romero" userId="25fef313856b57d9" providerId="LiveId" clId="{6A1D10F0-E436-47A4-ACAA-C3844E7E9C6E}" dt="2021-12-15T19:11:46.713" v="52" actId="21"/>
          <ac:picMkLst>
            <pc:docMk/>
            <pc:sldMk cId="0" sldId="256"/>
            <ac:picMk id="66" creationId="{00000000-0000-0000-0000-000000000000}"/>
          </ac:picMkLst>
        </pc:picChg>
        <pc:picChg chg="del">
          <ac:chgData name="Belén Romero" userId="25fef313856b57d9" providerId="LiveId" clId="{6A1D10F0-E436-47A4-ACAA-C3844E7E9C6E}" dt="2021-12-15T19:11:32.546" v="51" actId="21"/>
          <ac:picMkLst>
            <pc:docMk/>
            <pc:sldMk cId="0" sldId="256"/>
            <ac:picMk id="67" creationId="{00000000-0000-0000-0000-000000000000}"/>
          </ac:picMkLst>
        </pc:picChg>
        <pc:picChg chg="del">
          <ac:chgData name="Belén Romero" userId="25fef313856b57d9" providerId="LiveId" clId="{6A1D10F0-E436-47A4-ACAA-C3844E7E9C6E}" dt="2021-12-15T19:11:29.872" v="50" actId="478"/>
          <ac:picMkLst>
            <pc:docMk/>
            <pc:sldMk cId="0" sldId="256"/>
            <ac:picMk id="68" creationId="{00000000-0000-0000-0000-000000000000}"/>
          </ac:picMkLst>
        </pc:picChg>
        <pc:picChg chg="del">
          <ac:chgData name="Belén Romero" userId="25fef313856b57d9" providerId="LiveId" clId="{6A1D10F0-E436-47A4-ACAA-C3844E7E9C6E}" dt="2021-12-15T19:11:25.794" v="49" actId="478"/>
          <ac:picMkLst>
            <pc:docMk/>
            <pc:sldMk cId="0" sldId="256"/>
            <ac:picMk id="69" creationId="{00000000-0000-0000-0000-000000000000}"/>
          </ac:picMkLst>
        </pc:picChg>
      </pc:sldChg>
      <pc:sldChg chg="del">
        <pc:chgData name="Belén Romero" userId="25fef313856b57d9" providerId="LiveId" clId="{6A1D10F0-E436-47A4-ACAA-C3844E7E9C6E}" dt="2021-12-15T19:40:54.252" v="90" actId="2696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84c2358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1084c2358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084c23581c_1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55" name="Google Shape;55;g1084c23581c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01437" y="-406725"/>
            <a:ext cx="12411749" cy="5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084c23581c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225" y="1554700"/>
            <a:ext cx="4256275" cy="20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1084c23581c_1_0"/>
          <p:cNvSpPr txBox="1"/>
          <p:nvPr/>
        </p:nvSpPr>
        <p:spPr>
          <a:xfrm>
            <a:off x="1172700" y="2128250"/>
            <a:ext cx="2889300" cy="39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El autobús decena</a:t>
            </a:r>
            <a:endParaRPr sz="2600" b="1" i="0" u="none" strike="noStrike" cap="non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8" name="Google Shape;58;g1084c23581c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3400" y="3293100"/>
            <a:ext cx="1360600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1084c23581c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37175" y="2906125"/>
            <a:ext cx="127765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1084c23581c_1_0"/>
          <p:cNvSpPr txBox="1"/>
          <p:nvPr/>
        </p:nvSpPr>
        <p:spPr>
          <a:xfrm>
            <a:off x="129550" y="25900"/>
            <a:ext cx="77475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 vamos de excursión...</a:t>
            </a:r>
            <a:endParaRPr sz="53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g1084c23581c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99415" y="425442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084c23581c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1337" y="4244900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084c23581c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90717" y="4257843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084c23581c_1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78749" y="42544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EA0E9D4-BD5D-416F-BA00-200246110E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686" y="2808813"/>
            <a:ext cx="2394364" cy="22160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A76D8A-F913-485F-89B6-EC3468E4A249}"/>
              </a:ext>
            </a:extLst>
          </p:cNvPr>
          <p:cNvSpPr txBox="1"/>
          <p:nvPr/>
        </p:nvSpPr>
        <p:spPr>
          <a:xfrm>
            <a:off x="0" y="4643904"/>
            <a:ext cx="2267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FF00"/>
                </a:solidFill>
              </a:rPr>
              <a:t>BELÉN ROMERO VELA</a:t>
            </a:r>
          </a:p>
        </p:txBody>
      </p:sp>
      <p:pic>
        <p:nvPicPr>
          <p:cNvPr id="5" name="vehicle110">
            <a:hlinkClick r:id="" action="ppaction://media"/>
            <a:extLst>
              <a:ext uri="{FF2B5EF4-FFF2-40B4-BE49-F238E27FC236}">
                <a16:creationId xmlns:a16="http://schemas.microsoft.com/office/drawing/2014/main" id="{BB88036D-4D18-4056-BFB5-7DC9432EC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92350" y="4768775"/>
            <a:ext cx="224866" cy="130756"/>
          </a:xfrm>
          <a:prstGeom prst="rect">
            <a:avLst/>
          </a:prstGeom>
        </p:spPr>
      </p:pic>
      <p:pic>
        <p:nvPicPr>
          <p:cNvPr id="7" name="000990615_prev">
            <a:hlinkClick r:id="" action="ppaction://media"/>
            <a:extLst>
              <a:ext uri="{FF2B5EF4-FFF2-40B4-BE49-F238E27FC236}">
                <a16:creationId xmlns:a16="http://schemas.microsoft.com/office/drawing/2014/main" id="{FF349520-6181-4626-8765-0A39A5D392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72780" y="4733467"/>
            <a:ext cx="253100" cy="253100"/>
          </a:xfrm>
          <a:prstGeom prst="rect">
            <a:avLst/>
          </a:prstGeom>
        </p:spPr>
      </p:pic>
      <p:pic>
        <p:nvPicPr>
          <p:cNvPr id="8" name="000990615_prev">
            <a:hlinkClick r:id="" action="ppaction://media"/>
            <a:extLst>
              <a:ext uri="{FF2B5EF4-FFF2-40B4-BE49-F238E27FC236}">
                <a16:creationId xmlns:a16="http://schemas.microsoft.com/office/drawing/2014/main" id="{50D70678-DDC4-456C-930A-D452906A2F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68800" y="2636974"/>
            <a:ext cx="137975" cy="13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27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87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47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5475" y="970188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840" y="4022610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065" y="4022543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5223" y="4013150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4600" y="40981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98500" y="4098113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98163" y="41028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5125" y="41028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7225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08275" y="41028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461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81525" y="2752950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9402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12938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31875" y="462198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35620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21688" y="462673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993725" y="46962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278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959300" y="4696250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61925" y="46962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62171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6090025" y="2613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022000" y="26138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0" y="-22355"/>
            <a:ext cx="90211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79" y="4181188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428" y="4195322"/>
            <a:ext cx="502121" cy="37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4761" y="4204266"/>
            <a:ext cx="526937" cy="3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30561" y="4192645"/>
            <a:ext cx="492737" cy="38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80338" y="4204266"/>
            <a:ext cx="470312" cy="36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86144" y="4220445"/>
            <a:ext cx="535751" cy="37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55758" y="4200144"/>
            <a:ext cx="539200" cy="38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129785" y="4190406"/>
            <a:ext cx="514303" cy="3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12346" y="4213593"/>
            <a:ext cx="514303" cy="38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452939" y="4200144"/>
            <a:ext cx="473150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03028" y="3073750"/>
            <a:ext cx="1755772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46170" y="4697245"/>
            <a:ext cx="385781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70737" y="4658194"/>
            <a:ext cx="401213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508837" y="4658195"/>
            <a:ext cx="401213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860075" y="4659126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187661" y="4740238"/>
            <a:ext cx="375494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534902" y="4760572"/>
            <a:ext cx="380638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914644" y="4753419"/>
            <a:ext cx="385781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20555" y="4792931"/>
            <a:ext cx="385781" cy="3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3198" y="4790820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239138" y="4733265"/>
            <a:ext cx="385781" cy="3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6338300" y="2966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2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6945550" y="302520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"/>
          <p:cNvSpPr txBox="1"/>
          <p:nvPr/>
        </p:nvSpPr>
        <p:spPr>
          <a:xfrm>
            <a:off x="3141913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447097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323808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1005" y="4177758"/>
            <a:ext cx="590590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5951" y="4177758"/>
            <a:ext cx="514303" cy="3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5693" y="4697245"/>
            <a:ext cx="401213" cy="3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7824" y="4707449"/>
            <a:ext cx="390925" cy="3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5807238" y="302520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82453" y="3127200"/>
            <a:ext cx="1755772" cy="5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"/>
          <p:cNvSpPr txBox="1"/>
          <p:nvPr/>
        </p:nvSpPr>
        <p:spPr>
          <a:xfrm>
            <a:off x="8117725" y="302030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5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8743225" y="30786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7586663" y="30786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1860" y="4177758"/>
            <a:ext cx="514303" cy="39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132747" y="4694460"/>
            <a:ext cx="390925" cy="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8687894" y="4701114"/>
            <a:ext cx="385781" cy="3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8695120" y="4212411"/>
            <a:ext cx="380638" cy="3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35162" y="3222"/>
            <a:ext cx="90736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5475" y="970188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925" y="404332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475" y="40333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7425" y="409333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4600" y="40981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98500" y="4098113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98163" y="41028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5125" y="41028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7225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08275" y="41028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461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16225" y="2870463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9402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12938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31875" y="462198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35620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21688" y="462673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993725" y="46962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278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959300" y="4696250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61925" y="46962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62171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"/>
          <p:cNvSpPr txBox="1"/>
          <p:nvPr/>
        </p:nvSpPr>
        <p:spPr>
          <a:xfrm>
            <a:off x="4349025" y="27529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5225238" y="27529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6269363" y="27529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053900" y="2856750"/>
            <a:ext cx="2131500" cy="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"/>
          <p:cNvSpPr txBox="1"/>
          <p:nvPr/>
        </p:nvSpPr>
        <p:spPr>
          <a:xfrm>
            <a:off x="7408400" y="269790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8455700" y="27529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26" name="Google Shape;226;p4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40046" y="-26904"/>
            <a:ext cx="90211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7" name="Google Shape;237;p5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8" name="Google Shape;238;p5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0" name="Google Shape;240;p5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2" name="Google Shape;242;p5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43" name="Google Shape;2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99" y="4220563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952" y="4225350"/>
            <a:ext cx="44257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3452" y="4218810"/>
            <a:ext cx="442573" cy="3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06400" y="4225350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75786" y="4220550"/>
            <a:ext cx="41420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33786" y="4225363"/>
            <a:ext cx="419877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03449" y="4225375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7474" y="4227090"/>
            <a:ext cx="425551" cy="35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14338" y="4225375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23049" y="4225338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03028" y="3073750"/>
            <a:ext cx="1755772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00548" y="4749213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672002" y="4749213"/>
            <a:ext cx="44257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920302" y="4747460"/>
            <a:ext cx="442573" cy="3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210362" y="4749225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475234" y="4818763"/>
            <a:ext cx="41420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867685" y="4818763"/>
            <a:ext cx="419877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155336" y="4818738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95111" y="4820503"/>
            <a:ext cx="425551" cy="35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7224" y="4818738"/>
            <a:ext cx="431225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390461" y="4818738"/>
            <a:ext cx="425551" cy="35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6338300" y="2966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2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6" name="Google Shape;266;p5"/>
          <p:cNvSpPr txBox="1"/>
          <p:nvPr/>
        </p:nvSpPr>
        <p:spPr>
          <a:xfrm>
            <a:off x="6945550" y="302520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0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7" name="Google Shape;267;p5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68" name="Google Shape;2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"/>
          <p:cNvSpPr txBox="1"/>
          <p:nvPr/>
        </p:nvSpPr>
        <p:spPr>
          <a:xfrm>
            <a:off x="3141913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1" name="Google Shape;271;p5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2" name="Google Shape;272;p5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447097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4" name="Google Shape;274;p5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323808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8" name="Google Shape;278;p5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79" name="Google Shape;27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9312" y="4225363"/>
            <a:ext cx="425551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4752" y="4225363"/>
            <a:ext cx="44257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6315" y="4747460"/>
            <a:ext cx="442573" cy="3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94575" y="4749213"/>
            <a:ext cx="431225" cy="35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4" name="Google Shape;284;p5"/>
          <p:cNvSpPr txBox="1"/>
          <p:nvPr/>
        </p:nvSpPr>
        <p:spPr>
          <a:xfrm>
            <a:off x="5807238" y="302520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06761" y="4225375"/>
            <a:ext cx="414203" cy="35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418324" y="4686113"/>
            <a:ext cx="431225" cy="35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89" name="Google Shape;289;p5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"/>
          <p:cNvSpPr/>
          <p:nvPr/>
        </p:nvSpPr>
        <p:spPr>
          <a:xfrm>
            <a:off x="17039" y="-2534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7" name="Google Shape;297;p6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8" name="Google Shape;298;p6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3" name="Google Shape;303;p6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4" name="Google Shape;304;p6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5" name="Google Shape;305;p6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06" name="Google Shape;30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4238" y="1114350"/>
            <a:ext cx="578736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761" y="4294471"/>
            <a:ext cx="583414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7261" y="4288403"/>
            <a:ext cx="583414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3820" y="4294496"/>
            <a:ext cx="568455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48622" y="4289671"/>
            <a:ext cx="54601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82340" y="4294484"/>
            <a:ext cx="553497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72673" y="4294496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36698" y="4295737"/>
            <a:ext cx="560976" cy="3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81758" y="4294496"/>
            <a:ext cx="568455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92273" y="4294459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69770" y="4818334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735807" y="4818334"/>
            <a:ext cx="583414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984107" y="4817053"/>
            <a:ext cx="583414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277782" y="4818346"/>
            <a:ext cx="568455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548216" y="4794692"/>
            <a:ext cx="608411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959932" y="4823549"/>
            <a:ext cx="572275" cy="33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224557" y="4817628"/>
            <a:ext cx="560978" cy="32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817126" y="4820879"/>
            <a:ext cx="508183" cy="31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50822" y="4794691"/>
            <a:ext cx="572275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475268" y="4820880"/>
            <a:ext cx="545390" cy="31213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28" name="Google Shape;32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6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1" name="Google Shape;331;p6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2" name="Google Shape;332;p6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3" name="Google Shape;333;p6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4" name="Google Shape;334;p6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5" name="Google Shape;335;p6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6" name="Google Shape;336;p6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7" name="Google Shape;337;p6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8" name="Google Shape;338;p6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39" name="Google Shape;33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8536" y="4294484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7957" y="4317577"/>
            <a:ext cx="582493" cy="30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60124" y="4817053"/>
            <a:ext cx="583414" cy="33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1995" y="4818334"/>
            <a:ext cx="568455" cy="33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44" name="Google Shape;3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7898" y="4285178"/>
            <a:ext cx="542729" cy="33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583022" y="4823549"/>
            <a:ext cx="560976" cy="33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48" name="Google Shape;34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0" name="Google Shape;350;p6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1" name="Google Shape;351;p6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2" name="Google Shape;352;p6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3" name="Google Shape;353;p6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4" name="Google Shape;354;p6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5" name="Google Shape;355;p6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6" name="Google Shape;356;p6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7" name="Google Shape;357;p6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8" name="Google Shape;358;p6"/>
          <p:cNvSpPr txBox="1"/>
          <p:nvPr/>
        </p:nvSpPr>
        <p:spPr>
          <a:xfrm>
            <a:off x="745603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9" name="Google Shape;359;p6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60" name="Google Shape;36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223" y="4284921"/>
            <a:ext cx="560976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69341" y="1638200"/>
            <a:ext cx="601885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63587" y="2164679"/>
            <a:ext cx="601885" cy="37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44176" y="2698766"/>
            <a:ext cx="586452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52146" y="3229558"/>
            <a:ext cx="563303" cy="3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01954" y="3767737"/>
            <a:ext cx="571020" cy="3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67" name="Google Shape;367;p6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-1" y="-8253"/>
            <a:ext cx="91154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0961" y="3389937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98125" y="956387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7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" name="Google Shape;376;p7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7" name="Google Shape;377;p7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8" name="Google Shape;378;p7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9" name="Google Shape;379;p7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0" name="Google Shape;380;p7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1" name="Google Shape;381;p7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2" name="Google Shape;382;p7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4" name="Google Shape;384;p7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85" name="Google Shape;385;p7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86" name="Google Shape;38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863" y="4311712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9558" y="4341313"/>
            <a:ext cx="581438" cy="32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7190" y="4348625"/>
            <a:ext cx="646755" cy="38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61171" y="4348625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81796" y="4348638"/>
            <a:ext cx="615600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82550" y="4353400"/>
            <a:ext cx="624034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50605" y="4353400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12705" y="4355576"/>
            <a:ext cx="632466" cy="3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94846" y="4353388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31655" y="4353388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8443" y="2875973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791275" y="4735843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013467" y="4735843"/>
            <a:ext cx="657764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5232404" y="4733667"/>
            <a:ext cx="657764" cy="3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4454542" y="4735843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3816755" y="4735843"/>
            <a:ext cx="615600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090480" y="4761238"/>
            <a:ext cx="624034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2376009" y="4761226"/>
            <a:ext cx="632466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057146" y="4758639"/>
            <a:ext cx="632466" cy="3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260863" y="4761201"/>
            <a:ext cx="640899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1719559" y="4761226"/>
            <a:ext cx="632466" cy="382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"/>
          <p:cNvSpPr txBox="1"/>
          <p:nvPr/>
        </p:nvSpPr>
        <p:spPr>
          <a:xfrm>
            <a:off x="1777300" y="30737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8" name="Google Shape;408;p7"/>
          <p:cNvSpPr txBox="1"/>
          <p:nvPr/>
        </p:nvSpPr>
        <p:spPr>
          <a:xfrm>
            <a:off x="4649730" y="2770981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9" name="Google Shape;409;p7"/>
          <p:cNvSpPr txBox="1"/>
          <p:nvPr/>
        </p:nvSpPr>
        <p:spPr>
          <a:xfrm>
            <a:off x="5632510" y="2759494"/>
            <a:ext cx="668447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0" name="Google Shape;410;p7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43" y="3216742"/>
            <a:ext cx="3005775" cy="9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"/>
          <p:cNvSpPr txBox="1"/>
          <p:nvPr/>
        </p:nvSpPr>
        <p:spPr>
          <a:xfrm>
            <a:off x="1588223" y="3128129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3" name="Google Shape;413;p7"/>
          <p:cNvSpPr txBox="1"/>
          <p:nvPr/>
        </p:nvSpPr>
        <p:spPr>
          <a:xfrm>
            <a:off x="2519829" y="314994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4" name="Google Shape;414;p7"/>
          <p:cNvSpPr txBox="1"/>
          <p:nvPr/>
        </p:nvSpPr>
        <p:spPr>
          <a:xfrm>
            <a:off x="7432174" y="3305989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5" name="Google Shape;415;p7"/>
          <p:cNvSpPr txBox="1"/>
          <p:nvPr/>
        </p:nvSpPr>
        <p:spPr>
          <a:xfrm>
            <a:off x="8368182" y="3291258"/>
            <a:ext cx="1412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6" name="Google Shape;416;p7"/>
          <p:cNvSpPr txBox="1"/>
          <p:nvPr/>
        </p:nvSpPr>
        <p:spPr>
          <a:xfrm>
            <a:off x="587273" y="3128037"/>
            <a:ext cx="403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7" name="Google Shape;417;p7"/>
          <p:cNvSpPr txBox="1"/>
          <p:nvPr/>
        </p:nvSpPr>
        <p:spPr>
          <a:xfrm>
            <a:off x="6469873" y="3321545"/>
            <a:ext cx="4032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8" name="Google Shape;418;p7"/>
          <p:cNvSpPr txBox="1"/>
          <p:nvPr/>
        </p:nvSpPr>
        <p:spPr>
          <a:xfrm>
            <a:off x="3598313" y="277568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19" name="Google Shape;41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09209" y="4341313"/>
            <a:ext cx="615600" cy="3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7556719" y="4769301"/>
            <a:ext cx="632466" cy="3822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22" name="Google Shape;422;p7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"/>
          <p:cNvSpPr/>
          <p:nvPr/>
        </p:nvSpPr>
        <p:spPr>
          <a:xfrm>
            <a:off x="0" y="2056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8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0" name="Google Shape;430;p8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1" name="Google Shape;431;p8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3" name="Google Shape;433;p8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4" name="Google Shape;434;p8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5" name="Google Shape;435;p8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6" name="Google Shape;436;p8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7" name="Google Shape;437;p8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1965350" y="2827950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39" name="Google Shape;43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2472" y="1114350"/>
            <a:ext cx="468715" cy="3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225" y="4258056"/>
            <a:ext cx="458339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7725" y="4251327"/>
            <a:ext cx="458339" cy="3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8375" y="4258081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99314" y="4253256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30988" y="4258069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94298" y="4251327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58323" y="4253353"/>
            <a:ext cx="539352" cy="3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03669" y="4251327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13898" y="4251290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91396" y="4775165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758299" y="4775165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006599" y="4773101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299694" y="4775177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398763" y="4851469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787363" y="4851469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071163" y="4851444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610938" y="4853398"/>
            <a:ext cx="440711" cy="3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-801" y="4851444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306288" y="4851444"/>
            <a:ext cx="440711" cy="36869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8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0" name="Google Shape;460;p8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61" name="Google Shape;4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8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3" name="Google Shape;463;p8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4" name="Google Shape;464;p8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5" name="Google Shape;465;p8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6" name="Google Shape;466;p8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7" name="Google Shape;467;p8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8" name="Google Shape;468;p8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9" name="Google Shape;469;p8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0" name="Google Shape;470;p8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1" name="Google Shape;471;p8"/>
          <p:cNvSpPr txBox="1"/>
          <p:nvPr/>
        </p:nvSpPr>
        <p:spPr>
          <a:xfrm>
            <a:off x="4846250" y="2784150"/>
            <a:ext cx="1070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72" name="Google Shape;4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0161" y="4251315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1049" y="4251315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82612" y="4773101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3906" y="4775165"/>
            <a:ext cx="546543" cy="37544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77" name="Google Shape;47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6945" y="4257094"/>
            <a:ext cx="438668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597504" y="4780919"/>
            <a:ext cx="456696" cy="36968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81" name="Google Shape;4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8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8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4" name="Google Shape;484;p8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5" name="Google Shape;485;p8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6" name="Google Shape;486;p8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7" name="Google Shape;487;p8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8" name="Google Shape;488;p8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9" name="Google Shape;489;p8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0" name="Google Shape;490;p8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1" name="Google Shape;491;p8"/>
          <p:cNvSpPr txBox="1"/>
          <p:nvPr/>
        </p:nvSpPr>
        <p:spPr>
          <a:xfrm>
            <a:off x="7470513" y="284308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2" name="Google Shape;492;p8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93" name="Google Shape;49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01" y="425806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7467" y="1650763"/>
            <a:ext cx="396733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22474" y="2186269"/>
            <a:ext cx="468714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1588" y="2710576"/>
            <a:ext cx="397133" cy="33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57467" y="3184063"/>
            <a:ext cx="324089" cy="42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08713" y="3709142"/>
            <a:ext cx="383260" cy="29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46226" y="3237850"/>
            <a:ext cx="911525" cy="8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92600" y="3355725"/>
            <a:ext cx="911525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8"/>
          <p:cNvSpPr txBox="1"/>
          <p:nvPr/>
        </p:nvSpPr>
        <p:spPr>
          <a:xfrm>
            <a:off x="5113900" y="3085213"/>
            <a:ext cx="403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02" name="Google Shape;502;p8"/>
          <p:cNvSpPr txBox="1"/>
          <p:nvPr/>
        </p:nvSpPr>
        <p:spPr>
          <a:xfrm>
            <a:off x="6868350" y="3203775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03" name="Google Shape;503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8650476" y="631037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749904" y="4933319"/>
            <a:ext cx="456696" cy="36968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06" name="Google Shape;506;p8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"/>
          <p:cNvSpPr/>
          <p:nvPr/>
        </p:nvSpPr>
        <p:spPr>
          <a:xfrm>
            <a:off x="79814" y="-18191"/>
            <a:ext cx="90641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9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4" name="Google Shape;514;p9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6" name="Google Shape;516;p9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7" name="Google Shape;517;p9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2015419" y="21118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19" name="Google Shape;519;p9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20" name="Google Shape;520;p9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22" name="Google Shape;522;p9"/>
          <p:cNvSpPr txBox="1"/>
          <p:nvPr/>
        </p:nvSpPr>
        <p:spPr>
          <a:xfrm>
            <a:off x="1965350" y="2827950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23" name="Google Shape;52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4313" y="1296379"/>
            <a:ext cx="468715" cy="3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365" y="4258069"/>
            <a:ext cx="458339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2543" y="4303294"/>
            <a:ext cx="458339" cy="3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0542" y="4284380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6789" y="4306646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15228" y="4314051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17615" y="4336246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52328" y="4343072"/>
            <a:ext cx="539352" cy="3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36757" y="4343072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16569" y="4336246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973557" y="4775165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360688" y="4785574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746002" y="4761226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131480" y="4780919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613427" y="4819845"/>
            <a:ext cx="428958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099616" y="4832411"/>
            <a:ext cx="434834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587548" y="482654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527402" y="4826549"/>
            <a:ext cx="440711" cy="3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-801" y="4851444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1031356" y="4826549"/>
            <a:ext cx="440711" cy="36869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9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4" name="Google Shape;544;p9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45" name="Google Shape;5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9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8" name="Google Shape;548;p9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9" name="Google Shape;549;p9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0" name="Google Shape;550;p9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1" name="Google Shape;551;p9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2" name="Google Shape;552;p9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3" name="Google Shape;553;p9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4" name="Google Shape;554;p9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5" name="Google Shape;555;p9"/>
          <p:cNvSpPr txBox="1"/>
          <p:nvPr/>
        </p:nvSpPr>
        <p:spPr>
          <a:xfrm>
            <a:off x="4846250" y="2784150"/>
            <a:ext cx="1070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56" name="Google Shape;55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3595" y="4336246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9354" y="4363275"/>
            <a:ext cx="560926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6855" y="4771752"/>
            <a:ext cx="560926" cy="3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0853" y="4775165"/>
            <a:ext cx="546543" cy="375448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9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1" name="Google Shape;56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00382" y="4181318"/>
            <a:ext cx="438668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597504" y="4780919"/>
            <a:ext cx="456696" cy="36968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9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9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5" name="Google Shape;56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9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7" name="Google Shape;567;p9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8" name="Google Shape;568;p9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9" name="Google Shape;569;p9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0" name="Google Shape;570;p9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1" name="Google Shape;571;p9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2" name="Google Shape;572;p9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3" name="Google Shape;573;p9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4" name="Google Shape;574;p9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5" name="Google Shape;575;p9"/>
          <p:cNvSpPr txBox="1"/>
          <p:nvPr/>
        </p:nvSpPr>
        <p:spPr>
          <a:xfrm>
            <a:off x="7470513" y="284308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6" name="Google Shape;576;p9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 i="0" u="none" strike="noStrike" cap="none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77" name="Google Shape;57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01" y="425806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7467" y="1757432"/>
            <a:ext cx="396733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6474" y="2249334"/>
            <a:ext cx="468714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1588" y="2752149"/>
            <a:ext cx="397133" cy="33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57467" y="3184063"/>
            <a:ext cx="324089" cy="42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71452" y="3710221"/>
            <a:ext cx="383260" cy="29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8650475" y="449734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8666332" y="869801"/>
            <a:ext cx="456696" cy="36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44900" y="4316553"/>
            <a:ext cx="539352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958765" y="4761226"/>
            <a:ext cx="546543" cy="37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3526" y="4263584"/>
            <a:ext cx="458339" cy="3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11525" y="4244670"/>
            <a:ext cx="446587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438531" y="478683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882339" y="4786839"/>
            <a:ext cx="440711" cy="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4203" y="87430"/>
            <a:ext cx="383260" cy="29700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93" name="Google Shape;593;p9"/>
          <p:cNvSpPr txBox="1"/>
          <p:nvPr/>
        </p:nvSpPr>
        <p:spPr>
          <a:xfrm>
            <a:off x="5159260" y="781820"/>
            <a:ext cx="1737039" cy="1169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9"/>
          <p:cNvSpPr/>
          <p:nvPr/>
        </p:nvSpPr>
        <p:spPr>
          <a:xfrm>
            <a:off x="180753" y="87430"/>
            <a:ext cx="84697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Coloca cada animal en un asiento, empezando por el autobús. Después, contesta la pregunta.</a:t>
            </a: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rsa-sha256"/>
    <Reference Type="http://www.w3.org/2000/09/xmldsig#Object" URI="#idPackageObject">
      <DigestMethod Algorithm="http://www.w3.org/2001/04/xmlenc#sha256"/>
      <DigestValue>KCrJgwc9WKbENCrQ+RWIh7mNBfyqLy62LrCXD+/ra2s=</DigestValue>
    </Reference>
    <Reference Type="http://www.w3.org/2000/09/xmldsig#Object" URI="#idOfficeObject">
      <DigestMethod Algorithm="http://www.w3.org/2001/04/xmlenc#sha256"/>
      <DigestValue>p+yKFkWgnjEmsXVszNtyQM0RzXuR9SbVoZ/N4vkyurk=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enc#sha256"/>
      <DigestValue>Rveg6OrbQVN1AaDKbsZG83oFJdu8wiN3O39Rft/VAqI=</DigestValue>
    </Reference>
  </SignedInfo>
  <SignatureValue>ZEwYTn1SKSPCWevjvLgXq9ATNc/xW2i0/9ISkd9fGx/zrw7UQUT1YkWORPPqhs/pftaLQQP1gDrt
Tk2B1aSn3LiHYUop8d6Kc+9rUZtJMR9YiULNM18119SY/BeBC/XN+PuU3JAtA3SMBeqfVhE1ET/r
ChCyTfyEoPOyQ4kuXk9/n3Kg7PrU2QlbQvdXGDJB0pO50nXChNYn3PGugYKIzptnt8L2APvR6gMq
/EC9GnnxD4e3hUhzkpgFS9imCXNBszfxslxOlrvDi0IPSNwKANK92PxoKgeu/JhIBacbsCb80WCg
7jGLWrHko71RapPOeOvbD+RBC8Q5p21vsC7NUw==</SignatureValue>
  <KeyInfo>
    <X509Data>
      <X509Certificate>MIID8jCCAtqgAwIBAgIQDEekAswtM6pGGUdkdZ8bLzANBgkqhkiG9w0BAQsFADB4MXYwEQYKCZImiZPyLGQBGRYDbmV0MBUGCgmSJomT8ixkARkWB3dpbmRvd3MwHQYDVQQDExZNUy1Pcmdhbml6YXRpb24tQWNjZXNzMCsGA1UECxMkODJkYmFjYTQtM2U4MS00NmNhLTljNzMtMDk1MGMxZWFjYTk3MB4XDTIxMDEwODExMzIwMloXDTMxMDEwODEyMDIwMlowLzEtMCsGA1UEAxMkY2ViMWI2ODktNzA5Mi00ZTZkLWI4NmQtZTA2NWZkYjNhNWE2MIIBIjANBgkqhkiG9w0BAQEFAAOCAQ8AMIIBCgKCAQEA7plKLi/516pWQGE50J31L4IASB9kqd+G31lKadkx3dvOgepmtevabhJycZc9SHzXwBgHH6oCBMsQ3T7cUyLyFmjxiEcQIvL1jYVq9YW3FWfdZWnzdZG8tbmpJKLVs16jhWeSqX8yKEID5Bw6+Idxl2dEJjp1wxhcHDX24wu+KR2eVC8WfdAxlv2JBVq3JrEw7Sj7Flo9e+wU920IBtMuuI11VrpUt+H0CkRzs7tr5kUFT9zxkXNJag5D8jYTEyJvCuBx1vcTpGlymdGZRshnXf13bJwTRppWklj/dis+KLSHcAIeSzq1takg8p7Duzu4urUGIFwxWybAh5QFWocMdQIDAQABo4HAMIG9MAwGA1UdEwEB/wQCMAAwFgYDVR0lAQH/BAwwCgYIKwYBBQUHAwIwIgYLKoZIhvcUAQWCHAIEEwSBEIm2sc6ScG1OuG3gZf2zpaYwIgYLKoZIhvcUAQWCHAMEEwSBEKtXsxCVVGVBgqG1u4KuHU0wIgYLKoZIhvcUAQWCHAUEEwSBEIqNzRlK1jpDmbPfL1Wl3YIwFAYLKoZIhvcUAQWCHAgEBQSBAkVVMBMGCyqGSIb3FAEFghwHBAQEgQEwMA0GCSqGSIb3DQEBCwUAA4IBAQBublH2PkvR9SSc+kDmFvdf3QlcEzyNv545ei4B6dmmZdX6c7no1FV2Q2xOKFumcgU3wWbQPINAUHnoD4xm3SpxauwQsgG+vS6StY62nrU7uZRd3u0tmA6rqpT0n68oUMnaGwsSI7jQzYNOce8V17Hp69JZsevy7/Ek91t0fm/APwSK/UH981L+RMb/TuLiuzK6ZEUeJCNu73/HgcQyhsLmvPSrCEBWi9qbjuj4ILh1bBD/Ozu2eclj1+9i2SfPk+Jz0LwnoY2hhE36kIiUo9jDn3GgLOr34+EYo7KMQdG9Ox70oKcVwG/vdF1V0n//P4k9vy5GQipCtUGCCC5PxqVI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ZA0yc/xO3JTsFCHnkGRYT0tE9b7806O9EDnxF1WjyYo=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23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22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</Transform>
          <Transform Algorithm="http://www.w3.org/TR/2001/REC-xml-c14n-20010315"/>
        </Transforms>
        <DigestMethod Algorithm="http://www.w3.org/2001/04/xmlenc#sha256"/>
        <DigestValue>cLlNiS/1DVWCMLphgW98h9Aom09qV9ePunsZQJQT+bY=</DigestValue>
      </Reference>
      <Reference URI="/ppt/changesInfos/changesInfo1.xml?ContentType=application/vnd.ms-powerpoint.changesinfo+xml">
        <DigestMethod Algorithm="http://www.w3.org/2001/04/xmlenc#sha256"/>
        <DigestValue>yPDX24nB7KdxFeAUt8LvtXsb5Dam9pl+P2UAV28l+EM=</DigestValue>
      </Reference>
      <Reference URI="/ppt/fonts/font1.fntdata?ContentType=application/x-fontdata">
        <DigestMethod Algorithm="http://www.w3.org/2001/04/xmlenc#sha256"/>
        <DigestValue>tu9nm9rvxA+KL+WwT8Sv/Unk9On73xEWcEswJv6aWEk=</DigestValue>
      </Reference>
      <Reference URI="/ppt/fonts/font2.fntdata?ContentType=application/x-fontdata">
        <DigestMethod Algorithm="http://www.w3.org/2001/04/xmlenc#sha256"/>
        <DigestValue>5Yt87tDGVyhVg1npyV70dRIM97PrMu7xeaB7ocbeR1w=</DigestValue>
      </Reference>
      <Reference URI="/ppt/fonts/font3.fntdata?ContentType=application/x-fontdata">
        <DigestMethod Algorithm="http://www.w3.org/2001/04/xmlenc#sha256"/>
        <DigestValue>Kkvr2uW3eRAj8qF/E6wX7hLc1xmCosWc55uVDGe+x+M=</DigestValue>
      </Reference>
      <Reference URI="/ppt/fonts/font4.fntdata?ContentType=application/x-fontdata">
        <DigestMethod Algorithm="http://www.w3.org/2001/04/xmlenc#sha256"/>
        <DigestValue>D3QA+JYM06ntfHu/ZsuqTkytDCkbodo10ZbJlVWRlTc=</DigestValue>
      </Reference>
      <Reference URI="/ppt/fonts/font5.fntdata?ContentType=application/x-fontdata">
        <DigestMethod Algorithm="http://www.w3.org/2001/04/xmlenc#sha256"/>
        <DigestValue>u6DD+ShfK7+tgLyOAR6ekfLHeptBFDex0H9CEcv8iNE=</DigestValue>
      </Reference>
      <Reference URI="/ppt/media/image1.png?ContentType=image/png">
        <DigestMethod Algorithm="http://www.w3.org/2001/04/xmlenc#sha256"/>
        <DigestValue>DY0U3DPljitbQKBbmp72iS718SXiQKIZxdVH9tsf6BQ=</DigestValue>
      </Reference>
      <Reference URI="/ppt/media/image10.jpg?ContentType=image/jpeg">
        <DigestMethod Algorithm="http://www.w3.org/2001/04/xmlenc#sha256"/>
        <DigestValue>9BQCPEt4vvAudqYUIb/v8lRSi3Gv1GtmOkP9DCeZbXw=</DigestValue>
      </Reference>
      <Reference URI="/ppt/media/image11.png?ContentType=image/png">
        <DigestMethod Algorithm="http://www.w3.org/2001/04/xmlenc#sha256"/>
        <DigestValue>GYO9K4Qh30FIGfTQuynyvluyNEjSZ7iO9nz4hXDKhNE=</DigestValue>
      </Reference>
      <Reference URI="/ppt/media/image12.png?ContentType=image/png">
        <DigestMethod Algorithm="http://www.w3.org/2001/04/xmlenc#sha256"/>
        <DigestValue>S9f+yo2RSc+G1U5exDypXBfxFu3kU6Y1AHE+p2QNI4E=</DigestValue>
      </Reference>
      <Reference URI="/ppt/media/image13.png?ContentType=image/png">
        <DigestMethod Algorithm="http://www.w3.org/2001/04/xmlenc#sha256"/>
        <DigestValue>KC5W5xw2euhvjBa9E3BsSKxwgktER7T/KfTqjF38C9E=</DigestValue>
      </Reference>
      <Reference URI="/ppt/media/image14.png?ContentType=image/png">
        <DigestMethod Algorithm="http://www.w3.org/2001/04/xmlenc#sha256"/>
        <DigestValue>nYC3skXI55AkWQekDEIHA2cTs6ds9+dtgQN2WfZUGiI=</DigestValue>
      </Reference>
      <Reference URI="/ppt/media/image15.png?ContentType=image/png">
        <DigestMethod Algorithm="http://www.w3.org/2001/04/xmlenc#sha256"/>
        <DigestValue>C7RdWvfgHJkEaNp8IqXX1nhHFa6xE7OVNkyIgWUxzXA=</DigestValue>
      </Reference>
      <Reference URI="/ppt/media/image16.png?ContentType=image/png">
        <DigestMethod Algorithm="http://www.w3.org/2001/04/xmlenc#sha256"/>
        <DigestValue>Fw/+4r9+siqTOiqvsUL4CgKZILqjqjZu1RQNSKv2SK4=</DigestValue>
      </Reference>
      <Reference URI="/ppt/media/image17.png?ContentType=image/png">
        <DigestMethod Algorithm="http://www.w3.org/2001/04/xmlenc#sha256"/>
        <DigestValue>fHecx6lSxKXYFL7JLMHinxDpnDY0RFGNA2z9B0YHgyU=</DigestValue>
      </Reference>
      <Reference URI="/ppt/media/image18.png?ContentType=image/png">
        <DigestMethod Algorithm="http://www.w3.org/2001/04/xmlenc#sha256"/>
        <DigestValue>0st2xSkMwdis1KqrZ2D247kf9rqPzVGbFMyvHt3jOnE=</DigestValue>
      </Reference>
      <Reference URI="/ppt/media/image2.png?ContentType=image/png">
        <DigestMethod Algorithm="http://www.w3.org/2001/04/xmlenc#sha256"/>
        <DigestValue>VV91ZIxMhF5z0VWL96IakVarGPYBI0Fyrm5Uh1+EA6w=</DigestValue>
      </Reference>
      <Reference URI="/ppt/media/image3.png?ContentType=image/png">
        <DigestMethod Algorithm="http://www.w3.org/2001/04/xmlenc#sha256"/>
        <DigestValue>4Fo/RvhmWanj/DIrfUf4bzKkW+vHgAgw9vm0/mFH3UI=</DigestValue>
      </Reference>
      <Reference URI="/ppt/media/image4.png?ContentType=image/png">
        <DigestMethod Algorithm="http://www.w3.org/2001/04/xmlenc#sha256"/>
        <DigestValue>vtuAoKrIV6Bo+EytZ6TDszCi9DBDz708vM//4pzJDfQ=</DigestValue>
      </Reference>
      <Reference URI="/ppt/media/image5.png?ContentType=image/png">
        <DigestMethod Algorithm="http://www.w3.org/2001/04/xmlenc#sha256"/>
        <DigestValue>a8xoP7/q4tZdpX9dRhSkZ+NOlYkWAfGn4vvFV+eA6AU=</DigestValue>
      </Reference>
      <Reference URI="/ppt/media/image6.png?ContentType=image/png">
        <DigestMethod Algorithm="http://www.w3.org/2001/04/xmlenc#sha256"/>
        <DigestValue>5jzzFTPU9ciC6KZhJuNP2QWSmvcxZoPJak01lWKbk1Y=</DigestValue>
      </Reference>
      <Reference URI="/ppt/media/image7.png?ContentType=image/png">
        <DigestMethod Algorithm="http://www.w3.org/2001/04/xmlenc#sha256"/>
        <DigestValue>o/xYfGL8bw1EDZll9fMkjiy77tcBmJ2XNDJBxUD9IC4=</DigestValue>
      </Reference>
      <Reference URI="/ppt/media/image8.png?ContentType=image/png">
        <DigestMethod Algorithm="http://www.w3.org/2001/04/xmlenc#sha256"/>
        <DigestValue>+eq2ZimJnhSSI9fZ1wJk13/xQ3ufX/99trdDY7hTFQA=</DigestValue>
      </Reference>
      <Reference URI="/ppt/media/image9.png?ContentType=image/png">
        <DigestMethod Algorithm="http://www.w3.org/2001/04/xmlenc#sha256"/>
        <DigestValue>yAw2MGsNVDoAFW9CBSMTtNcncVam38Lw7o5UNtaI4K0=</DigestValue>
      </Reference>
      <Reference URI="/ppt/media/media1.mp3?ContentType=audio/mpeg">
        <DigestMethod Algorithm="http://www.w3.org/2001/04/xmlenc#sha256"/>
        <DigestValue>ZwOfMurqMtGsP/prJIu1BimN0TMxXZ8WP9Z8X8xoazk=</DigestValue>
      </Reference>
      <Reference URI="/ppt/media/media2.mp3?ContentType=audio/mpeg">
        <DigestMethod Algorithm="http://www.w3.org/2001/04/xmlenc#sha256"/>
        <DigestValue>AsbewunFgMmrvNyhf07p5RRy5+J3bo0XAcbxWUAvh0w=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/7uK4nOrjCm8I3MzWhp7br2N1LX5670v4kFsav/hBR0=</DigestValue>
      </Reference>
      <Reference URI="/ppt/notesMasters/notesMaster1.xml?ContentType=application/vnd.openxmlformats-officedocument.presentationml.notesMaster+xml">
        <DigestMethod Algorithm="http://www.w3.org/2001/04/xmlenc#sha256"/>
        <DigestValue>19AHj9+RX03ZdxLV0W3PAYjr5bwzbHkQo+ZoEC9BPj0=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EeS/XBqpLAllF55eGQWaUomRkiQmZbvjHd/xP4rD1Jg=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4LhxDTPvfXb9ydVFieuQdFYk+yT9fHUWrCKWprtpvCY=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9wTHvE6ZN/xvJrAG6D1pCq6vnFSQ4LhGR6Qfw5OsLF8=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AgAgNVMcvWd5J7b5DC+SX7VqNVGiqM5+3R55bsMMkm4=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Qbx2/kUayG2sCMVMUwisSjX4qdyqAkLD84NiRqLoxLo=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YK8FxVa1xWFgO62UR8D0Bkb7JpzP+2+6Tgu117aVP8Q=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Jlylh7j4/cTmIDMP3aOpMgUeDyTZLdst5XVax+AWNWI=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QnksgCoEn+kNlfsDtZNCvnOpdRQA8EFa433/xc5jmhU=</DigestValue>
      </Reference>
      <Reference URI="/ppt/notesSlides/_rels/notes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vxrj2MU/FQYGDSpoOIJiD+wrhH3ySJct3C+lC2ORnNk=</DigestValue>
      </Reference>
      <Reference URI="/ppt/notesSlides/notesSlide1.xml?ContentType=application/vnd.openxmlformats-officedocument.presentationml.notesSlide+xml">
        <DigestMethod Algorithm="http://www.w3.org/2001/04/xmlenc#sha256"/>
        <DigestValue>YrR1l1ePlJe9GgqCNgJELB27o4Xq518C2+Uj5kj8fbY=</DigestValue>
      </Reference>
      <Reference URI="/ppt/notesSlides/notesSlide2.xml?ContentType=application/vnd.openxmlformats-officedocument.presentationml.notesSlide+xml">
        <DigestMethod Algorithm="http://www.w3.org/2001/04/xmlenc#sha256"/>
        <DigestValue>ai8nfxIPHFWOnHHu2VRidQy7xn2WrausPemyR5v+K1U=</DigestValue>
      </Reference>
      <Reference URI="/ppt/notesSlides/notesSlide3.xml?ContentType=application/vnd.openxmlformats-officedocument.presentationml.notesSlide+xml">
        <DigestMethod Algorithm="http://www.w3.org/2001/04/xmlenc#sha256"/>
        <DigestValue>zKFc3cKKmKx5DnCjR2vBAbu3TJJxNBoCQDh2kaCDNgs=</DigestValue>
      </Reference>
      <Reference URI="/ppt/notesSlides/notesSlide4.xml?ContentType=application/vnd.openxmlformats-officedocument.presentationml.notesSlide+xml">
        <DigestMethod Algorithm="http://www.w3.org/2001/04/xmlenc#sha256"/>
        <DigestValue>tMjxEv095yLNzXNDBIQWq6fk3jXeQfBVCuTDRwTHjT0=</DigestValue>
      </Reference>
      <Reference URI="/ppt/notesSlides/notesSlide5.xml?ContentType=application/vnd.openxmlformats-officedocument.presentationml.notesSlide+xml">
        <DigestMethod Algorithm="http://www.w3.org/2001/04/xmlenc#sha256"/>
        <DigestValue>yi+lmOS5HsJBtbVCMLDpcCIThuNxe9UkZab/lowV5ic=</DigestValue>
      </Reference>
      <Reference URI="/ppt/notesSlides/notesSlide6.xml?ContentType=application/vnd.openxmlformats-officedocument.presentationml.notesSlide+xml">
        <DigestMethod Algorithm="http://www.w3.org/2001/04/xmlenc#sha256"/>
        <DigestValue>gJokkG9CHaW/ozQizwyyjPsDo+i3bkZ8YTx1Q44akFI=</DigestValue>
      </Reference>
      <Reference URI="/ppt/notesSlides/notesSlide7.xml?ContentType=application/vnd.openxmlformats-officedocument.presentationml.notesSlide+xml">
        <DigestMethod Algorithm="http://www.w3.org/2001/04/xmlenc#sha256"/>
        <DigestValue>VUkZJNeN9MkpW18sCZid7pH+kGgXm+f+5ik42CUH9j8=</DigestValue>
      </Reference>
      <Reference URI="/ppt/notesSlides/notesSlide8.xml?ContentType=application/vnd.openxmlformats-officedocument.presentationml.notesSlide+xml">
        <DigestMethod Algorithm="http://www.w3.org/2001/04/xmlenc#sha256"/>
        <DigestValue>5C8VMf6SnobrY09djamF8SWGJ2ADFRSzzJi7EVR3108=</DigestValue>
      </Reference>
      <Reference URI="/ppt/notesSlides/notesSlide9.xml?ContentType=application/vnd.openxmlformats-officedocument.presentationml.notesSlide+xml">
        <DigestMethod Algorithm="http://www.w3.org/2001/04/xmlenc#sha256"/>
        <DigestValue>DgyKt6+OkyY0dY9yICPEsCuLMKLfiBTf6SKnpYtVbLA=</DigestValue>
      </Reference>
      <Reference URI="/ppt/presentation.xml?ContentType=application/vnd.openxmlformats-officedocument.presentationml.presentation.main+xml">
        <DigestMethod Algorithm="http://www.w3.org/2001/04/xmlenc#sha256"/>
        <DigestValue>FEqdEdx8IeG738iIqQMgtgzHFIcIZemSeJStucKKb+g=</DigestValue>
      </Reference>
      <Reference URI="/ppt/presProps.xml?ContentType=application/vnd.openxmlformats-officedocument.presentationml.presProps+xml">
        <DigestMethod Algorithm="http://www.w3.org/2001/04/xmlenc#sha256"/>
        <DigestValue>HShAkiat+0FYD9ULKjgZQvQhmr/3xRhwAxQEUdRqz3w=</DigestValue>
      </Reference>
      <Reference URI="/ppt/revisionInfo.xml?ContentType=application/vnd.ms-powerpoint.revisioninfo+xml">
        <DigestMethod Algorithm="http://www.w3.org/2001/04/xmlenc#sha256"/>
        <DigestValue>ABhh0q2K/TkGxVai85hHdZPwwKqGIAanKMe1WmkXYB0=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slideLayout1.xml?ContentType=application/vnd.openxmlformats-officedocument.presentationml.slideLayout+xml">
        <DigestMethod Algorithm="http://www.w3.org/2001/04/xmlenc#sha256"/>
        <DigestValue>RQZrL/G+ToSuzurBbqjzo2aciM2IcKBkAQmqnuN08S0=</DigestValue>
      </Reference>
      <Reference URI="/ppt/slideLayouts/slideLayout10.xml?ContentType=application/vnd.openxmlformats-officedocument.presentationml.slideLayout+xml">
        <DigestMethod Algorithm="http://www.w3.org/2001/04/xmlenc#sha256"/>
        <DigestValue>8nmVFLPwRo9ElakH/W2SntCUI/FlZSvuZeac+TcgIM4=</DigestValue>
      </Reference>
      <Reference URI="/ppt/slideLayouts/slideLayout11.xml?ContentType=application/vnd.openxmlformats-officedocument.presentationml.slideLayout+xml">
        <DigestMethod Algorithm="http://www.w3.org/2001/04/xmlenc#sha256"/>
        <DigestValue>tg+naPVZ886uB3DuiWXtqFAzY1I56J3c68q+jO9SPuM=</DigestValue>
      </Reference>
      <Reference URI="/ppt/slideLayouts/slideLayout2.xml?ContentType=application/vnd.openxmlformats-officedocument.presentationml.slideLayout+xml">
        <DigestMethod Algorithm="http://www.w3.org/2001/04/xmlenc#sha256"/>
        <DigestValue>bqjGhNtLDpDRmrncouEhcZV3hX5Qoj/+PDbnYTIZ4mI=</DigestValue>
      </Reference>
      <Reference URI="/ppt/slideLayouts/slideLayout3.xml?ContentType=application/vnd.openxmlformats-officedocument.presentationml.slideLayout+xml">
        <DigestMethod Algorithm="http://www.w3.org/2001/04/xmlenc#sha256"/>
        <DigestValue>4+mOD2Wti/f/YoNqJpq1ltH8y10sP0Umb1ao63KJ/Ig=</DigestValue>
      </Reference>
      <Reference URI="/ppt/slideLayouts/slideLayout4.xml?ContentType=application/vnd.openxmlformats-officedocument.presentationml.slideLayout+xml">
        <DigestMethod Algorithm="http://www.w3.org/2001/04/xmlenc#sha256"/>
        <DigestValue>sgmRN2CErCl79WLR3DxCAdDYr1YpwsA5B65EWNO7XIA=</DigestValue>
      </Reference>
      <Reference URI="/ppt/slideLayouts/slideLayout5.xml?ContentType=application/vnd.openxmlformats-officedocument.presentationml.slideLayout+xml">
        <DigestMethod Algorithm="http://www.w3.org/2001/04/xmlenc#sha256"/>
        <DigestValue>q4f7cZ5Bz0RLXqgAkMUy/R/+tnDQuETEyQStlsb0+vE=</DigestValue>
      </Reference>
      <Reference URI="/ppt/slideLayouts/slideLayout6.xml?ContentType=application/vnd.openxmlformats-officedocument.presentationml.slideLayout+xml">
        <DigestMethod Algorithm="http://www.w3.org/2001/04/xmlenc#sha256"/>
        <DigestValue>NQC7XAlAc+RPUNs/Y+yZepndCXGM6ikj5eBY4cbAnEI=</DigestValue>
      </Reference>
      <Reference URI="/ppt/slideLayouts/slideLayout7.xml?ContentType=application/vnd.openxmlformats-officedocument.presentationml.slideLayout+xml">
        <DigestMethod Algorithm="http://www.w3.org/2001/04/xmlenc#sha256"/>
        <DigestValue>Ad0jSLyG4Yii/5/0wRj0fHUmDJLbXQL9FGgWbTY7P84=</DigestValue>
      </Reference>
      <Reference URI="/ppt/slideLayouts/slideLayout8.xml?ContentType=application/vnd.openxmlformats-officedocument.presentationml.slideLayout+xml">
        <DigestMethod Algorithm="http://www.w3.org/2001/04/xmlenc#sha256"/>
        <DigestValue>yZHxBBIooE08G7afZ95hDMVSngERS7tm74eSZv4L58A=</DigestValue>
      </Reference>
      <Reference URI="/ppt/slideLayouts/slideLayout9.xml?ContentType=application/vnd.openxmlformats-officedocument.presentationml.slideLayout+xml">
        <DigestMethod Algorithm="http://www.w3.org/2001/04/xmlenc#sha256"/>
        <DigestValue>HFJ2fVOoFrNTRQgU03hzwYfWPWJcT/McAzkSRWJLzbw=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tSNfd+My+BfmzQxLC9EAQHv1RK/2+tNcci+9hfcJUEE=</DigestValue>
      </Reference>
      <Reference URI="/ppt/slideMasters/slideMaster1.xml?ContentType=application/vnd.openxmlformats-officedocument.presentationml.slideMaster+xml">
        <DigestMethod Algorithm="http://www.w3.org/2001/04/xmlenc#sha256"/>
        <DigestValue>W4S2LSBEQ7q8hyBjJuRvGXCtYqOSfaMB1USWhsj3imQ=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</Transform>
          <Transform Algorithm="http://www.w3.org/TR/2001/REC-xml-c14n-20010315"/>
        </Transforms>
        <DigestMethod Algorithm="http://www.w3.org/2001/04/xmlenc#sha256"/>
        <DigestValue>+WIJ9s4YgTN0dquvspqK5v7p4y/w4lvUuGfNxtwkqHk=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BggWrhuCbZbcTfFG8pnvqY/TC2N5CzmYTF8ZT51aHIE=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1/04/xmlenc#sha256"/>
        <DigestValue>d9mltiwxeQHoUbgrDQIeWU7ab2+MAMASN0GZRw+FSo0=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</Transform>
          <Transform Algorithm="http://www.w3.org/TR/2001/REC-xml-c14n-20010315"/>
        </Transforms>
        <DigestMethod Algorithm="http://www.w3.org/2001/04/xmlenc#sha256"/>
        <DigestValue>PFNm3Pi7dz1FpB9r9AMYHc24afwI3vMeV7eWlS11DM0=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zXogIYk538QjlUOYzPdvkxaDbKC1bWwSDc+WMxEaELw=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YiCGmRCwRHnIuvVllFJLxuyyFh1EpE/Etw0AnhK8Uv4=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</Transform>
          <Transform Algorithm="http://www.w3.org/TR/2001/REC-xml-c14n-20010315"/>
        </Transforms>
        <DigestMethod Algorithm="http://www.w3.org/2001/04/xmlenc#sha256"/>
        <DigestValue>CVnEKc8Z+ekSqtT0uw8hWBNMeMkGYp1bSV5H92pKftk=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</Transform>
          <Transform Algorithm="http://www.w3.org/TR/2001/REC-xml-c14n-20010315"/>
        </Transforms>
        <DigestMethod Algorithm="http://www.w3.org/2001/04/xmlenc#sha256"/>
        <DigestValue>mTolDaPxpAdrwCroTDkdsrHUwfAiOyIDDsCav4nXo14=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1/sqafa8nA0ZGDrwPLNuM/xiRr5iia7M3tJZbQvboUw=</DigestValue>
      </Reference>
      <Reference URI="/ppt/slides/slide1.xml?ContentType=application/vnd.openxmlformats-officedocument.presentationml.slide+xml">
        <DigestMethod Algorithm="http://www.w3.org/2001/04/xmlenc#sha256"/>
        <DigestValue>u6h3dQhSINgoa7DKjyptgAL1f6O+6uEvmoYt3cCMSK4=</DigestValue>
      </Reference>
      <Reference URI="/ppt/slides/slide2.xml?ContentType=application/vnd.openxmlformats-officedocument.presentationml.slide+xml">
        <DigestMethod Algorithm="http://www.w3.org/2001/04/xmlenc#sha256"/>
        <DigestValue>UCkyUxXfsnb82lz/hS5V+tU72UFyycwXOKJPlpm3EMQ=</DigestValue>
      </Reference>
      <Reference URI="/ppt/slides/slide3.xml?ContentType=application/vnd.openxmlformats-officedocument.presentationml.slide+xml">
        <DigestMethod Algorithm="http://www.w3.org/2001/04/xmlenc#sha256"/>
        <DigestValue>yqbsD3i2Kc8YEMr879hOulV5dRQDIGvFozN3YJYjjLg=</DigestValue>
      </Reference>
      <Reference URI="/ppt/slides/slide4.xml?ContentType=application/vnd.openxmlformats-officedocument.presentationml.slide+xml">
        <DigestMethod Algorithm="http://www.w3.org/2001/04/xmlenc#sha256"/>
        <DigestValue>B6rYzb14Atr86PnfyZsnzFMPf18ERE/4XAD7Pz6ruqw=</DigestValue>
      </Reference>
      <Reference URI="/ppt/slides/slide5.xml?ContentType=application/vnd.openxmlformats-officedocument.presentationml.slide+xml">
        <DigestMethod Algorithm="http://www.w3.org/2001/04/xmlenc#sha256"/>
        <DigestValue>yl6q95vr3uXhpzddWp53oKVNPBN2TXg84zfdDPRgVXQ=</DigestValue>
      </Reference>
      <Reference URI="/ppt/slides/slide6.xml?ContentType=application/vnd.openxmlformats-officedocument.presentationml.slide+xml">
        <DigestMethod Algorithm="http://www.w3.org/2001/04/xmlenc#sha256"/>
        <DigestValue>rUoyGdzGgBuq/LKGvzJHglPsggo253Y50JaJtW4OmRY=</DigestValue>
      </Reference>
      <Reference URI="/ppt/slides/slide7.xml?ContentType=application/vnd.openxmlformats-officedocument.presentationml.slide+xml">
        <DigestMethod Algorithm="http://www.w3.org/2001/04/xmlenc#sha256"/>
        <DigestValue>zjlF3DotpQcQUv9j6Nup2kWqNR2vL0XGsUWJ5zPwgPE=</DigestValue>
      </Reference>
      <Reference URI="/ppt/slides/slide8.xml?ContentType=application/vnd.openxmlformats-officedocument.presentationml.slide+xml">
        <DigestMethod Algorithm="http://www.w3.org/2001/04/xmlenc#sha256"/>
        <DigestValue>zHV90ZhFQ4pe2h5gm86rRiF9gv5yimXpQlmfX+kKsz4=</DigestValue>
      </Reference>
      <Reference URI="/ppt/slides/slide9.xml?ContentType=application/vnd.openxmlformats-officedocument.presentationml.slide+xml">
        <DigestMethod Algorithm="http://www.w3.org/2001/04/xmlenc#sha256"/>
        <DigestValue>P/RpyCKyWbvYW2+kXtcqv8mUHh5SrHWts6APKEyLBcc=</DigestValue>
      </Reference>
      <Reference URI="/ppt/tableStyles.xml?ContentType=application/vnd.openxmlformats-officedocument.presentationml.tableStyles+xml">
        <DigestMethod Algorithm="http://www.w3.org/2001/04/xmlenc#sha256"/>
        <DigestValue>DnrAMlEzfsuvbIyhNhnbHK7aXJDE4yENRdbD9d9N4QM=</DigestValue>
      </Reference>
      <Reference URI="/ppt/theme/theme1.xml?ContentType=application/vnd.openxmlformats-officedocument.theme+xml">
        <DigestMethod Algorithm="http://www.w3.org/2001/04/xmlenc#sha256"/>
        <DigestValue>V+kIN/jdhUIXaXPw6kCpkJjYChjaBRb8qLU07Y+PFAI=</DigestValue>
      </Reference>
      <Reference URI="/ppt/theme/theme2.xml?ContentType=application/vnd.openxmlformats-officedocument.theme+xml">
        <DigestMethod Algorithm="http://www.w3.org/2001/04/xmlenc#sha256"/>
        <DigestValue>c8x9xkDcVvTc696dFlBnZ/DK1MMIkpQHx633SUco/wk=</DigestValue>
      </Reference>
      <Reference URI="/ppt/viewProps.xml?ContentType=application/vnd.openxmlformats-officedocument.presentationml.viewProps+xml">
        <DigestMethod Algorithm="http://www.w3.org/2001/04/xmlenc#sha256"/>
        <DigestValue>WRvlTEAIJ/B100bBsMFL4YksZpJ1zDAabg1/b82Qo8g=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2021-12-15T19:50:34Z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Propiedad</SignatureComments>
          <WindowsVersion>10.0</WindowsVersion>
          <OfficeVersion>16.0.14701/23</OfficeVersion>
          <ApplicationVersion>16.0.14701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  <SignatureInfoV2 xmlns="http://schemas.microsoft.com/office/2006/digsig">
          <Address1>C/San Antón nº6</Address1>
          <Address2/>
        </SignatureInfoV2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2021-12-15T19:50:34Z</xd:SigningTime>
          <xd:SigningCertificate>
            <xd:Cert>
              <xd:CertDigest>
                <DigestMethod Algorithm="http://www.w3.org/2001/04/xmlenc#sha256"/>
                <DigestValue>7bNRosAq877MdAka0KYs2AQ7c1b5GvVe/7E4vRlGy4o=</DigestValue>
              </xd:CertDigest>
              <xd:IssuerSerial>
                <X509IssuerName>DC=net + DC=windows + CN=MS-Organization-Access + OU=82dbaca4-3e81-46ca-9c73-0950c1eaca97</X509IssuerName>
                <X509SerialNumber>16322715563195874786074870668152740655</X509SerialNumber>
              </xd:IssuerSerial>
            </xd:Cert>
          </xd:SigningCertificate>
          <xd:SignaturePolicyIdentifier>
            <xd:SignaturePolicyImplied/>
          </xd:SignaturePolicyIdentifier>
          <xd:SignatureProductionPlace>
            <xd:City>Ciudad Real</xd:City>
            <xd:StateOrProvince>Ciudad Real</xd:StateOrProvince>
            <xd:PostalCode>13003</xd:PostalCode>
            <xd:CountryName>España</xd:CountryName>
          </xd:SignatureProductionPlace>
          <xd:SignerRole>
            <xd:ClaimedRoles>
              <xd:ClaimedRole>Maestra Ed.Infatil</xd:ClaimedRole>
            </xd:ClaimedRoles>
          </xd:SignerRole>
        </xd:SignedSignatureProperties>
        <xd:SignedDataObjectProperties>
          <xd:CommitmentTypeIndication>
            <xd:CommitmentTypeId>
              <xd:Identifier>http://uri.etsi.org/01903/v1.2.2#ProofOfOrigin</xd:Identifier>
              <xd:Description>Creó y aprobó este documento</xd:Description>
            </xd:CommitmentTypeId>
            <xd:AllSignedDataObjects/>
            <xd:CommitmentTypeQualifiers>
              <xd:CommitmentTypeQualifier>Propiedad</xd:CommitmentTypeQualifier>
            </xd:CommitmentTypeQualifiers>
          </xd:CommitmentTypeIndication>
        </xd:SignedDataObjectProperties>
      </xd: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Presentación en pantalla (16:9)</PresentationFormat>
  <Paragraphs>249</Paragraphs>
  <Slides>9</Slides>
  <Notes>9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Pacifico</vt:lpstr>
      <vt:lpstr>Comic Sans MS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Romero Vela</dc:creator>
  <cp:lastModifiedBy>Belén Romero</cp:lastModifiedBy>
  <cp:revision>1</cp:revision>
  <dcterms:created xsi:type="dcterms:W3CDTF">2020-05-24T16:47:10Z</dcterms:created>
  <dcterms:modified xsi:type="dcterms:W3CDTF">2021-12-15T19:49:43Z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