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igs" ContentType="application/vnd.openxmlformats-package.digital-signature-origin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digital-signature/origin" Target="_xmlsignatures/origin.sig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Pacifico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4A899-1BBC-42DB-B87A-849E6D103919}" v="17" dt="2021-12-15T19:42:31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én Romero" userId="25fef313856b57d9" providerId="LiveId" clId="{EB14A899-1BBC-42DB-B87A-849E6D103919}"/>
    <pc:docChg chg="undo redo custSel delSld modSld">
      <pc:chgData name="Belén Romero" userId="25fef313856b57d9" providerId="LiveId" clId="{EB14A899-1BBC-42DB-B87A-849E6D103919}" dt="2021-12-15T19:44:09.383" v="322" actId="1076"/>
      <pc:docMkLst>
        <pc:docMk/>
      </pc:docMkLst>
      <pc:sldChg chg="addSp delSp modSp del mod modAnim modNotes">
        <pc:chgData name="Belén Romero" userId="25fef313856b57d9" providerId="LiveId" clId="{EB14A899-1BBC-42DB-B87A-849E6D103919}" dt="2021-12-15T19:43:40.062" v="320" actId="2696"/>
        <pc:sldMkLst>
          <pc:docMk/>
          <pc:sldMk cId="0" sldId="256"/>
        </pc:sldMkLst>
        <pc:spChg chg="add mod">
          <ac:chgData name="Belén Romero" userId="25fef313856b57d9" providerId="LiveId" clId="{EB14A899-1BBC-42DB-B87A-849E6D103919}" dt="2021-12-15T19:01:46.766" v="303" actId="404"/>
          <ac:spMkLst>
            <pc:docMk/>
            <pc:sldMk cId="0" sldId="256"/>
            <ac:spMk id="4" creationId="{B7A55448-135A-4A80-9BE5-5F1F6E6D61B9}"/>
          </ac:spMkLst>
        </pc:spChg>
        <pc:spChg chg="add">
          <ac:chgData name="Belén Romero" userId="25fef313856b57d9" providerId="LiveId" clId="{EB14A899-1BBC-42DB-B87A-849E6D103919}" dt="2021-12-15T18:52:15.298" v="236"/>
          <ac:spMkLst>
            <pc:docMk/>
            <pc:sldMk cId="0" sldId="256"/>
            <ac:spMk id="54" creationId="{00000000-0000-0000-0000-000000000000}"/>
          </ac:spMkLst>
        </pc:spChg>
        <pc:picChg chg="add mod">
          <ac:chgData name="Belén Romero" userId="25fef313856b57d9" providerId="LiveId" clId="{EB14A899-1BBC-42DB-B87A-849E6D103919}" dt="2021-12-15T18:56:19.729" v="288" actId="1076"/>
          <ac:picMkLst>
            <pc:docMk/>
            <pc:sldMk cId="0" sldId="256"/>
            <ac:picMk id="3" creationId="{0A707BE6-84A5-4751-8F14-B18B9006A1DE}"/>
          </ac:picMkLst>
        </pc:picChg>
        <pc:picChg chg="mod">
          <ac:chgData name="Belén Romero" userId="25fef313856b57d9" providerId="LiveId" clId="{EB14A899-1BBC-42DB-B87A-849E6D103919}" dt="2021-12-15T18:56:07.803" v="281" actId="1076"/>
          <ac:picMkLst>
            <pc:docMk/>
            <pc:sldMk cId="0" sldId="256"/>
            <ac:picMk id="61" creationId="{00000000-0000-0000-0000-000000000000}"/>
          </ac:picMkLst>
        </pc:picChg>
        <pc:picChg chg="mod">
          <ac:chgData name="Belén Romero" userId="25fef313856b57d9" providerId="LiveId" clId="{EB14A899-1BBC-42DB-B87A-849E6D103919}" dt="2021-12-15T18:56:09.896" v="282" actId="1076"/>
          <ac:picMkLst>
            <pc:docMk/>
            <pc:sldMk cId="0" sldId="256"/>
            <ac:picMk id="62" creationId="{00000000-0000-0000-0000-000000000000}"/>
          </ac:picMkLst>
        </pc:picChg>
        <pc:picChg chg="mod">
          <ac:chgData name="Belén Romero" userId="25fef313856b57d9" providerId="LiveId" clId="{EB14A899-1BBC-42DB-B87A-849E6D103919}" dt="2021-12-15T18:56:11.730" v="283" actId="1076"/>
          <ac:picMkLst>
            <pc:docMk/>
            <pc:sldMk cId="0" sldId="256"/>
            <ac:picMk id="63" creationId="{00000000-0000-0000-0000-000000000000}"/>
          </ac:picMkLst>
        </pc:picChg>
        <pc:picChg chg="mod">
          <ac:chgData name="Belén Romero" userId="25fef313856b57d9" providerId="LiveId" clId="{EB14A899-1BBC-42DB-B87A-849E6D103919}" dt="2021-12-15T18:56:17.718" v="287" actId="1076"/>
          <ac:picMkLst>
            <pc:docMk/>
            <pc:sldMk cId="0" sldId="256"/>
            <ac:picMk id="64" creationId="{00000000-0000-0000-0000-000000000000}"/>
          </ac:picMkLst>
        </pc:picChg>
        <pc:picChg chg="del">
          <ac:chgData name="Belén Romero" userId="25fef313856b57d9" providerId="LiveId" clId="{EB14A899-1BBC-42DB-B87A-849E6D103919}" dt="2021-12-15T19:02:30.677" v="304" actId="478"/>
          <ac:picMkLst>
            <pc:docMk/>
            <pc:sldMk cId="0" sldId="256"/>
            <ac:picMk id="65" creationId="{00000000-0000-0000-0000-000000000000}"/>
          </ac:picMkLst>
        </pc:picChg>
        <pc:picChg chg="del">
          <ac:chgData name="Belén Romero" userId="25fef313856b57d9" providerId="LiveId" clId="{EB14A899-1BBC-42DB-B87A-849E6D103919}" dt="2021-12-15T18:58:31.021" v="297" actId="478"/>
          <ac:picMkLst>
            <pc:docMk/>
            <pc:sldMk cId="0" sldId="256"/>
            <ac:picMk id="66" creationId="{00000000-0000-0000-0000-000000000000}"/>
          </ac:picMkLst>
        </pc:picChg>
        <pc:picChg chg="del">
          <ac:chgData name="Belén Romero" userId="25fef313856b57d9" providerId="LiveId" clId="{EB14A899-1BBC-42DB-B87A-849E6D103919}" dt="2021-12-15T18:57:08.858" v="294" actId="21"/>
          <ac:picMkLst>
            <pc:docMk/>
            <pc:sldMk cId="0" sldId="256"/>
            <ac:picMk id="67" creationId="{00000000-0000-0000-0000-000000000000}"/>
          </ac:picMkLst>
        </pc:picChg>
        <pc:picChg chg="del">
          <ac:chgData name="Belén Romero" userId="25fef313856b57d9" providerId="LiveId" clId="{EB14A899-1BBC-42DB-B87A-849E6D103919}" dt="2021-12-15T18:57:05.816" v="293" actId="478"/>
          <ac:picMkLst>
            <pc:docMk/>
            <pc:sldMk cId="0" sldId="256"/>
            <ac:picMk id="68" creationId="{00000000-0000-0000-0000-000000000000}"/>
          </ac:picMkLst>
        </pc:picChg>
        <pc:picChg chg="del mod">
          <ac:chgData name="Belén Romero" userId="25fef313856b57d9" providerId="LiveId" clId="{EB14A899-1BBC-42DB-B87A-849E6D103919}" dt="2021-12-15T18:57:04.041" v="292" actId="478"/>
          <ac:picMkLst>
            <pc:docMk/>
            <pc:sldMk cId="0" sldId="256"/>
            <ac:picMk id="69" creationId="{00000000-0000-0000-0000-000000000000}"/>
          </ac:picMkLst>
        </pc:picChg>
      </pc:sldChg>
      <pc:sldChg chg="addSp delSp modSp mod delAnim modAnim">
        <pc:chgData name="Belén Romero" userId="25fef313856b57d9" providerId="LiveId" clId="{EB14A899-1BBC-42DB-B87A-849E6D103919}" dt="2021-12-15T19:44:09.383" v="322" actId="1076"/>
        <pc:sldMkLst>
          <pc:docMk/>
          <pc:sldMk cId="0" sldId="264"/>
        </pc:sldMkLst>
        <pc:spChg chg="mod">
          <ac:chgData name="Belén Romero" userId="25fef313856b57d9" providerId="LiveId" clId="{EB14A899-1BBC-42DB-B87A-849E6D103919}" dt="2021-12-15T19:44:09.383" v="322" actId="1076"/>
          <ac:spMkLst>
            <pc:docMk/>
            <pc:sldMk cId="0" sldId="264"/>
            <ac:spMk id="4" creationId="{70A76D8A-F913-485F-89B6-EC3468E4A249}"/>
          </ac:spMkLst>
        </pc:spChg>
        <pc:picChg chg="del">
          <ac:chgData name="Belén Romero" userId="25fef313856b57d9" providerId="LiveId" clId="{EB14A899-1BBC-42DB-B87A-849E6D103919}" dt="2021-12-15T19:42:12.489" v="305" actId="478"/>
          <ac:picMkLst>
            <pc:docMk/>
            <pc:sldMk cId="0" sldId="264"/>
            <ac:picMk id="3" creationId="{8EA0E9D4-BD5D-416F-BA00-200246110EEB}"/>
          </ac:picMkLst>
        </pc:picChg>
        <pc:picChg chg="add mod">
          <ac:chgData name="Belén Romero" userId="25fef313856b57d9" providerId="LiveId" clId="{EB14A899-1BBC-42DB-B87A-849E6D103919}" dt="2021-12-15T19:44:05.019" v="321" actId="1076"/>
          <ac:picMkLst>
            <pc:docMk/>
            <pc:sldMk cId="0" sldId="264"/>
            <ac:picMk id="18" creationId="{FEB61E4D-D7EE-4C92-805C-233F6C74F03E}"/>
          </ac:picMkLst>
        </pc:picChg>
        <pc:picChg chg="mod">
          <ac:chgData name="Belén Romero" userId="25fef313856b57d9" providerId="LiveId" clId="{EB14A899-1BBC-42DB-B87A-849E6D103919}" dt="2021-12-15T19:42:39.795" v="308" actId="1076"/>
          <ac:picMkLst>
            <pc:docMk/>
            <pc:sldMk cId="0" sldId="264"/>
            <ac:picMk id="55" creationId="{00000000-0000-0000-0000-000000000000}"/>
          </ac:picMkLst>
        </pc:picChg>
        <pc:picChg chg="mod">
          <ac:chgData name="Belén Romero" userId="25fef313856b57d9" providerId="LiveId" clId="{EB14A899-1BBC-42DB-B87A-849E6D103919}" dt="2021-12-15T19:43:11.229" v="317" actId="1076"/>
          <ac:picMkLst>
            <pc:docMk/>
            <pc:sldMk cId="0" sldId="264"/>
            <ac:picMk id="58" creationId="{00000000-0000-0000-0000-000000000000}"/>
          </ac:picMkLst>
        </pc:picChg>
        <pc:picChg chg="mod">
          <ac:chgData name="Belén Romero" userId="25fef313856b57d9" providerId="LiveId" clId="{EB14A899-1BBC-42DB-B87A-849E6D103919}" dt="2021-12-15T19:43:16.968" v="319" actId="1076"/>
          <ac:picMkLst>
            <pc:docMk/>
            <pc:sldMk cId="0" sldId="264"/>
            <ac:picMk id="59" creationId="{00000000-0000-0000-0000-000000000000}"/>
          </ac:picMkLst>
        </pc:picChg>
        <pc:picChg chg="mod">
          <ac:chgData name="Belén Romero" userId="25fef313856b57d9" providerId="LiveId" clId="{EB14A899-1BBC-42DB-B87A-849E6D103919}" dt="2021-12-15T19:42:54.267" v="311" actId="1076"/>
          <ac:picMkLst>
            <pc:docMk/>
            <pc:sldMk cId="0" sldId="264"/>
            <ac:picMk id="61" creationId="{00000000-0000-0000-0000-000000000000}"/>
          </ac:picMkLst>
        </pc:picChg>
        <pc:picChg chg="mod">
          <ac:chgData name="Belén Romero" userId="25fef313856b57d9" providerId="LiveId" clId="{EB14A899-1BBC-42DB-B87A-849E6D103919}" dt="2021-12-15T19:42:57.136" v="312" actId="1076"/>
          <ac:picMkLst>
            <pc:docMk/>
            <pc:sldMk cId="0" sldId="264"/>
            <ac:picMk id="62" creationId="{00000000-0000-0000-0000-000000000000}"/>
          </ac:picMkLst>
        </pc:picChg>
        <pc:picChg chg="mod">
          <ac:chgData name="Belén Romero" userId="25fef313856b57d9" providerId="LiveId" clId="{EB14A899-1BBC-42DB-B87A-849E6D103919}" dt="2021-12-15T19:42:59.212" v="313" actId="1076"/>
          <ac:picMkLst>
            <pc:docMk/>
            <pc:sldMk cId="0" sldId="264"/>
            <ac:picMk id="63" creationId="{00000000-0000-0000-0000-000000000000}"/>
          </ac:picMkLst>
        </pc:picChg>
        <pc:picChg chg="mod">
          <ac:chgData name="Belén Romero" userId="25fef313856b57d9" providerId="LiveId" clId="{EB14A899-1BBC-42DB-B87A-849E6D103919}" dt="2021-12-15T19:43:01.618" v="314" actId="1076"/>
          <ac:picMkLst>
            <pc:docMk/>
            <pc:sldMk cId="0" sldId="264"/>
            <ac:picMk id="6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84c23581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g1084c23581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06ee48df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06ee48df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06ee48df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06ee48df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5b2cc534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5b2cc534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5b2cc534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5b2cc534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5b2cc534d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85b2cc534d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5b2cc534d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5b2cc534d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084c23581c_1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55" name="Google Shape;55;g1084c23581c_1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801437" y="-406725"/>
            <a:ext cx="12411749" cy="5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1084c23581c_1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9225" y="1554700"/>
            <a:ext cx="4256275" cy="20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1084c23581c_1_0"/>
          <p:cNvSpPr txBox="1"/>
          <p:nvPr/>
        </p:nvSpPr>
        <p:spPr>
          <a:xfrm>
            <a:off x="1172700" y="2128250"/>
            <a:ext cx="2889300" cy="393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El autobús decena</a:t>
            </a:r>
            <a:endParaRPr sz="2600" b="1" i="0" u="none" strike="noStrike" cap="none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8" name="Google Shape;58;g1084c23581c_1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50437" y="3340075"/>
            <a:ext cx="1360600" cy="8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1084c23581c_1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07343" y="2906125"/>
            <a:ext cx="127765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1084c23581c_1_0"/>
          <p:cNvSpPr txBox="1"/>
          <p:nvPr/>
        </p:nvSpPr>
        <p:spPr>
          <a:xfrm>
            <a:off x="129550" y="25900"/>
            <a:ext cx="77475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Nos vamos de excursión...</a:t>
            </a:r>
            <a:endParaRPr sz="53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1" name="Google Shape;61;g1084c23581c_1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05584" y="4360196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1084c23581c_1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071053" y="4360195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084c23581c_1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85619" y="428272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084c23581c_1_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31862" y="4290908"/>
            <a:ext cx="7143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0A76D8A-F913-485F-89B6-EC3468E4A249}"/>
              </a:ext>
            </a:extLst>
          </p:cNvPr>
          <p:cNvSpPr txBox="1"/>
          <p:nvPr/>
        </p:nvSpPr>
        <p:spPr>
          <a:xfrm>
            <a:off x="6251319" y="4674453"/>
            <a:ext cx="2267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FFFF00"/>
                </a:solidFill>
              </a:rPr>
              <a:t>BELÉN ROMERO VELA</a:t>
            </a:r>
          </a:p>
        </p:txBody>
      </p:sp>
      <p:pic>
        <p:nvPicPr>
          <p:cNvPr id="5" name="vehicle110">
            <a:hlinkClick r:id="" action="ppaction://media"/>
            <a:extLst>
              <a:ext uri="{FF2B5EF4-FFF2-40B4-BE49-F238E27FC236}">
                <a16:creationId xmlns:a16="http://schemas.microsoft.com/office/drawing/2014/main" id="{BB88036D-4D18-4056-BFB5-7DC9432ECB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92350" y="4768775"/>
            <a:ext cx="224866" cy="130756"/>
          </a:xfrm>
          <a:prstGeom prst="rect">
            <a:avLst/>
          </a:prstGeom>
        </p:spPr>
      </p:pic>
      <p:pic>
        <p:nvPicPr>
          <p:cNvPr id="7" name="000990615_prev">
            <a:hlinkClick r:id="" action="ppaction://media"/>
            <a:extLst>
              <a:ext uri="{FF2B5EF4-FFF2-40B4-BE49-F238E27FC236}">
                <a16:creationId xmlns:a16="http://schemas.microsoft.com/office/drawing/2014/main" id="{FF349520-6181-4626-8765-0A39A5D392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72780" y="4733467"/>
            <a:ext cx="253100" cy="253100"/>
          </a:xfrm>
          <a:prstGeom prst="rect">
            <a:avLst/>
          </a:prstGeom>
        </p:spPr>
      </p:pic>
      <p:pic>
        <p:nvPicPr>
          <p:cNvPr id="8" name="000990615_prev">
            <a:hlinkClick r:id="" action="ppaction://media"/>
            <a:extLst>
              <a:ext uri="{FF2B5EF4-FFF2-40B4-BE49-F238E27FC236}">
                <a16:creationId xmlns:a16="http://schemas.microsoft.com/office/drawing/2014/main" id="{50D70678-DDC4-456C-930A-D452906A2F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68800" y="2636974"/>
            <a:ext cx="137975" cy="137975"/>
          </a:xfrm>
          <a:prstGeom prst="rect">
            <a:avLst/>
          </a:prstGeom>
        </p:spPr>
      </p:pic>
      <p:pic>
        <p:nvPicPr>
          <p:cNvPr id="18" name="Imagen 17" descr="BELÉN ROMERO VELA">
            <a:extLst>
              <a:ext uri="{FF2B5EF4-FFF2-40B4-BE49-F238E27FC236}">
                <a16:creationId xmlns:a16="http://schemas.microsoft.com/office/drawing/2014/main" id="{FEB61E4D-D7EE-4C92-805C-233F6C74F0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98593" y="3246848"/>
            <a:ext cx="2191188" cy="1809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6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6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627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87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747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5475" y="970188"/>
            <a:ext cx="5581650" cy="29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1010550" y="1790700"/>
            <a:ext cx="3252000" cy="459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latin typeface="Comic Sans MS"/>
                <a:ea typeface="Comic Sans MS"/>
                <a:cs typeface="Comic Sans MS"/>
                <a:sym typeface="Comic Sans MS"/>
              </a:rPr>
              <a:t> Autobús decena</a:t>
            </a:r>
            <a:endParaRPr sz="28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746250" y="1114350"/>
            <a:ext cx="479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1592875" y="11143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2377275" y="1114350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283525" y="11143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42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4189800" y="1114350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813275" y="22867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1502125" y="2293038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7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2448675" y="227062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3215100" y="22867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3981525" y="2270638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925" y="4043325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4475" y="403333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7425" y="4093338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4600" y="4098100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98500" y="4098113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98163" y="4102875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65125" y="4102875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27225" y="4107625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08275" y="4102863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46175" y="41028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81525" y="2752950"/>
            <a:ext cx="3005775" cy="9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694025" y="462673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912938" y="462673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5131875" y="4621988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356200" y="4626738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3721688" y="4626738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2993725" y="4696275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227816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959300" y="4696250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161925" y="4696238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162171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508010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6090025" y="26138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022000" y="2613850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5286025" y="1114350"/>
            <a:ext cx="1412400" cy="115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b="1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2121863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465450" y="2607838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395438" y="21036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72313" y="2121863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1205425" y="2121863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1588638" y="2103613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2046550" y="2121863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332175" y="28031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200838" y="2827963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1588650" y="2803138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1921913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26" name="Google Shape;12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4275" y="409808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225" y="4102875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7725" y="4093325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18375" y="4102875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99313" y="4098075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53463" y="4102888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19275" y="4102900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83300" y="4107625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226313" y="4102900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38875" y="41028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3028" y="3073750"/>
            <a:ext cx="1755772" cy="5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316375" y="462673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576275" y="462673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824575" y="4621975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122338" y="4626750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3398763" y="4696288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2787363" y="4696288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207116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610938" y="4701038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-800" y="4696263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1306288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5"/>
          <p:cNvSpPr txBox="1"/>
          <p:nvPr/>
        </p:nvSpPr>
        <p:spPr>
          <a:xfrm>
            <a:off x="508010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6338300" y="29668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2</a:t>
            </a:r>
            <a:endParaRPr sz="20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6945550" y="3025200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0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797863" y="2815063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6333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 txBox="1"/>
          <p:nvPr/>
        </p:nvSpPr>
        <p:spPr>
          <a:xfrm>
            <a:off x="3141913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328606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366440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413677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447097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490207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3238088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403023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449736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1" name="Google Shape;161;p15"/>
          <p:cNvSpPr txBox="1"/>
          <p:nvPr/>
        </p:nvSpPr>
        <p:spPr>
          <a:xfrm>
            <a:off x="4754288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62" name="Google Shape;16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5138" y="410288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9025" y="410288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0588" y="4621975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06550" y="4626738"/>
            <a:ext cx="7239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5"/>
          <p:cNvSpPr txBox="1"/>
          <p:nvPr/>
        </p:nvSpPr>
        <p:spPr>
          <a:xfrm>
            <a:off x="361212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5807238" y="302520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0000FF"/>
                </a:solidFill>
              </a:rPr>
              <a:t>1</a:t>
            </a:r>
            <a:endParaRPr sz="2000" b="1">
              <a:solidFill>
                <a:srgbClr val="0000FF"/>
              </a:solidFill>
            </a:endParaRPr>
          </a:p>
        </p:txBody>
      </p:sp>
      <p:pic>
        <p:nvPicPr>
          <p:cNvPr id="168" name="Google Shape;168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482453" y="3127200"/>
            <a:ext cx="1755772" cy="5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5"/>
          <p:cNvSpPr txBox="1"/>
          <p:nvPr/>
        </p:nvSpPr>
        <p:spPr>
          <a:xfrm>
            <a:off x="8117725" y="302030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5</a:t>
            </a:r>
            <a:endParaRPr sz="20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8743225" y="3078650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0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7586663" y="30786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0000FF"/>
                </a:solidFill>
              </a:rPr>
              <a:t>4</a:t>
            </a:r>
            <a:endParaRPr sz="2000" b="1">
              <a:solidFill>
                <a:srgbClr val="0000FF"/>
              </a:solidFill>
            </a:endParaRPr>
          </a:p>
        </p:txBody>
      </p:sp>
      <p:pic>
        <p:nvPicPr>
          <p:cNvPr id="172" name="Google Shape;172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30288" y="4102900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8330300" y="4563638"/>
            <a:ext cx="7239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5"/>
          <p:cNvSpPr/>
          <p:nvPr/>
        </p:nvSpPr>
        <p:spPr>
          <a:xfrm>
            <a:off x="5407950" y="1114350"/>
            <a:ext cx="1537800" cy="138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83112" y="950238"/>
            <a:ext cx="5581650" cy="29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6"/>
          <p:cNvSpPr txBox="1"/>
          <p:nvPr/>
        </p:nvSpPr>
        <p:spPr>
          <a:xfrm>
            <a:off x="1010550" y="1790700"/>
            <a:ext cx="3252000" cy="459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latin typeface="Comic Sans MS"/>
                <a:ea typeface="Comic Sans MS"/>
                <a:cs typeface="Comic Sans MS"/>
                <a:sym typeface="Comic Sans MS"/>
              </a:rPr>
              <a:t> Autobús decena</a:t>
            </a:r>
            <a:endParaRPr sz="28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Google Shape;181;p16"/>
          <p:cNvSpPr txBox="1"/>
          <p:nvPr/>
        </p:nvSpPr>
        <p:spPr>
          <a:xfrm>
            <a:off x="746250" y="1114350"/>
            <a:ext cx="479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1592875" y="11143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2377275" y="1114350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3283525" y="11143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42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4189800" y="1114350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813275" y="22867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1502125" y="2293038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7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2448675" y="227062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9" name="Google Shape;189;p16"/>
          <p:cNvSpPr txBox="1"/>
          <p:nvPr/>
        </p:nvSpPr>
        <p:spPr>
          <a:xfrm>
            <a:off x="3215100" y="22867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0" name="Google Shape;190;p16"/>
          <p:cNvSpPr txBox="1"/>
          <p:nvPr/>
        </p:nvSpPr>
        <p:spPr>
          <a:xfrm>
            <a:off x="3981525" y="2270638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91" name="Google Shape;1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925" y="4043325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4475" y="403333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7425" y="4093338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4600" y="4098100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98500" y="4098113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98163" y="4102875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65125" y="4102875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27225" y="4107625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08275" y="4102863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46175" y="41028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16225" y="2870463"/>
            <a:ext cx="3005775" cy="9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694025" y="462673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912938" y="462673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5131875" y="4621988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356200" y="4626738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3721688" y="4626738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2993725" y="4696275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227816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959300" y="4696250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161925" y="4696238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162171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6"/>
          <p:cNvSpPr txBox="1"/>
          <p:nvPr/>
        </p:nvSpPr>
        <p:spPr>
          <a:xfrm>
            <a:off x="4349025" y="27529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5225238" y="27529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6269363" y="2752950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15" name="Google Shape;215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053900" y="2856750"/>
            <a:ext cx="2131500" cy="8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6"/>
          <p:cNvSpPr txBox="1"/>
          <p:nvPr/>
        </p:nvSpPr>
        <p:spPr>
          <a:xfrm>
            <a:off x="7408400" y="269790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42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8455700" y="2752950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18" name="Google Shape;218;p16"/>
          <p:cNvSpPr/>
          <p:nvPr/>
        </p:nvSpPr>
        <p:spPr>
          <a:xfrm>
            <a:off x="5155675" y="1229675"/>
            <a:ext cx="1784100" cy="134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2121863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7"/>
          <p:cNvSpPr txBox="1"/>
          <p:nvPr/>
        </p:nvSpPr>
        <p:spPr>
          <a:xfrm>
            <a:off x="465450" y="2607838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395438" y="21036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772313" y="2121863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1205425" y="2121863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1588638" y="2103613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2046550" y="2121863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332175" y="28031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1200838" y="2827963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1588650" y="2803138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1921913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34" name="Google Shape;23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4275" y="409808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225" y="4102875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7725" y="4093325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18375" y="4102875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99313" y="4098075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53463" y="4102888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19275" y="4102900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83300" y="4107625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226313" y="4102900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38875" y="41028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3028" y="3073750"/>
            <a:ext cx="1755772" cy="5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316375" y="462673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576275" y="462673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824575" y="4621975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122338" y="4626750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3398763" y="4696288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2787363" y="4696288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207116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610938" y="4701038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-800" y="4696263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1306288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7"/>
          <p:cNvSpPr txBox="1"/>
          <p:nvPr/>
        </p:nvSpPr>
        <p:spPr>
          <a:xfrm>
            <a:off x="508010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56" name="Google Shape;256;p17"/>
          <p:cNvSpPr txBox="1"/>
          <p:nvPr/>
        </p:nvSpPr>
        <p:spPr>
          <a:xfrm>
            <a:off x="6338300" y="29668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2</a:t>
            </a:r>
            <a:endParaRPr sz="20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57" name="Google Shape;257;p17"/>
          <p:cNvSpPr txBox="1"/>
          <p:nvPr/>
        </p:nvSpPr>
        <p:spPr>
          <a:xfrm>
            <a:off x="6945550" y="3025200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0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58" name="Google Shape;258;p17"/>
          <p:cNvSpPr txBox="1"/>
          <p:nvPr/>
        </p:nvSpPr>
        <p:spPr>
          <a:xfrm>
            <a:off x="797863" y="2815063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59" name="Google Shape;25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6333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7"/>
          <p:cNvSpPr txBox="1"/>
          <p:nvPr/>
        </p:nvSpPr>
        <p:spPr>
          <a:xfrm>
            <a:off x="3141913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1" name="Google Shape;261;p17"/>
          <p:cNvSpPr txBox="1"/>
          <p:nvPr/>
        </p:nvSpPr>
        <p:spPr>
          <a:xfrm>
            <a:off x="328606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2" name="Google Shape;262;p17"/>
          <p:cNvSpPr txBox="1"/>
          <p:nvPr/>
        </p:nvSpPr>
        <p:spPr>
          <a:xfrm>
            <a:off x="366440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3" name="Google Shape;263;p17"/>
          <p:cNvSpPr txBox="1"/>
          <p:nvPr/>
        </p:nvSpPr>
        <p:spPr>
          <a:xfrm>
            <a:off x="413677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4" name="Google Shape;264;p17"/>
          <p:cNvSpPr txBox="1"/>
          <p:nvPr/>
        </p:nvSpPr>
        <p:spPr>
          <a:xfrm>
            <a:off x="447097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490207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6" name="Google Shape;266;p17"/>
          <p:cNvSpPr txBox="1"/>
          <p:nvPr/>
        </p:nvSpPr>
        <p:spPr>
          <a:xfrm>
            <a:off x="3238088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403023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449736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9" name="Google Shape;269;p17"/>
          <p:cNvSpPr txBox="1"/>
          <p:nvPr/>
        </p:nvSpPr>
        <p:spPr>
          <a:xfrm>
            <a:off x="4754288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70" name="Google Shape;27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5138" y="410288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9025" y="410288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0588" y="4621975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06550" y="4626738"/>
            <a:ext cx="7239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7"/>
          <p:cNvSpPr txBox="1"/>
          <p:nvPr/>
        </p:nvSpPr>
        <p:spPr>
          <a:xfrm>
            <a:off x="361212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5" name="Google Shape;275;p17"/>
          <p:cNvSpPr txBox="1"/>
          <p:nvPr/>
        </p:nvSpPr>
        <p:spPr>
          <a:xfrm>
            <a:off x="5807238" y="302520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0000FF"/>
                </a:solidFill>
              </a:rPr>
              <a:t>1</a:t>
            </a:r>
            <a:endParaRPr sz="2000" b="1">
              <a:solidFill>
                <a:srgbClr val="0000FF"/>
              </a:solidFill>
            </a:endParaRPr>
          </a:p>
        </p:txBody>
      </p:sp>
      <p:pic>
        <p:nvPicPr>
          <p:cNvPr id="276" name="Google Shape;27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30288" y="4102900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8330300" y="4563638"/>
            <a:ext cx="7239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7"/>
          <p:cNvSpPr/>
          <p:nvPr/>
        </p:nvSpPr>
        <p:spPr>
          <a:xfrm>
            <a:off x="5286025" y="1114350"/>
            <a:ext cx="1412400" cy="80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2121863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8"/>
          <p:cNvSpPr txBox="1"/>
          <p:nvPr/>
        </p:nvSpPr>
        <p:spPr>
          <a:xfrm>
            <a:off x="465450" y="2607838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5" name="Google Shape;285;p18"/>
          <p:cNvSpPr txBox="1"/>
          <p:nvPr/>
        </p:nvSpPr>
        <p:spPr>
          <a:xfrm>
            <a:off x="395438" y="21036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772313" y="2121863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1205425" y="2121863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1588638" y="2103613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2046550" y="2121863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90" name="Google Shape;290;p18"/>
          <p:cNvSpPr txBox="1"/>
          <p:nvPr/>
        </p:nvSpPr>
        <p:spPr>
          <a:xfrm>
            <a:off x="332175" y="28031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91" name="Google Shape;291;p18"/>
          <p:cNvSpPr txBox="1"/>
          <p:nvPr/>
        </p:nvSpPr>
        <p:spPr>
          <a:xfrm>
            <a:off x="1200838" y="2827963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92" name="Google Shape;292;p18"/>
          <p:cNvSpPr txBox="1"/>
          <p:nvPr/>
        </p:nvSpPr>
        <p:spPr>
          <a:xfrm>
            <a:off x="1588650" y="2803138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93" name="Google Shape;293;p18"/>
          <p:cNvSpPr txBox="1"/>
          <p:nvPr/>
        </p:nvSpPr>
        <p:spPr>
          <a:xfrm>
            <a:off x="1921913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94" name="Google Shape;2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00" y="3651975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225" y="4102875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7725" y="4093325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18375" y="4102900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99313" y="4098075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30988" y="4102888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19275" y="4102900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83300" y="4107625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226313" y="4102900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38875" y="41028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316375" y="462673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576275" y="462673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824575" y="4621975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122338" y="4626750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3398763" y="4696288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2787363" y="4696288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207116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610938" y="4701038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-800" y="4696263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1306288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8"/>
          <p:cNvSpPr txBox="1"/>
          <p:nvPr/>
        </p:nvSpPr>
        <p:spPr>
          <a:xfrm>
            <a:off x="508010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15" name="Google Shape;315;p18"/>
          <p:cNvSpPr txBox="1"/>
          <p:nvPr/>
        </p:nvSpPr>
        <p:spPr>
          <a:xfrm>
            <a:off x="797863" y="2815063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16" name="Google Shape;31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6333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8"/>
          <p:cNvSpPr txBox="1"/>
          <p:nvPr/>
        </p:nvSpPr>
        <p:spPr>
          <a:xfrm>
            <a:off x="3301825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8" name="Google Shape;318;p18"/>
          <p:cNvSpPr txBox="1"/>
          <p:nvPr/>
        </p:nvSpPr>
        <p:spPr>
          <a:xfrm>
            <a:off x="328606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19" name="Google Shape;319;p18"/>
          <p:cNvSpPr txBox="1"/>
          <p:nvPr/>
        </p:nvSpPr>
        <p:spPr>
          <a:xfrm>
            <a:off x="366440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20" name="Google Shape;320;p18"/>
          <p:cNvSpPr txBox="1"/>
          <p:nvPr/>
        </p:nvSpPr>
        <p:spPr>
          <a:xfrm>
            <a:off x="413677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21" name="Google Shape;321;p18"/>
          <p:cNvSpPr txBox="1"/>
          <p:nvPr/>
        </p:nvSpPr>
        <p:spPr>
          <a:xfrm>
            <a:off x="443602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22" name="Google Shape;322;p18"/>
          <p:cNvSpPr txBox="1"/>
          <p:nvPr/>
        </p:nvSpPr>
        <p:spPr>
          <a:xfrm>
            <a:off x="490207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23" name="Google Shape;323;p18"/>
          <p:cNvSpPr txBox="1"/>
          <p:nvPr/>
        </p:nvSpPr>
        <p:spPr>
          <a:xfrm>
            <a:off x="3207163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24" name="Google Shape;324;p18"/>
          <p:cNvSpPr txBox="1"/>
          <p:nvPr/>
        </p:nvSpPr>
        <p:spPr>
          <a:xfrm>
            <a:off x="403023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25" name="Google Shape;325;p18"/>
          <p:cNvSpPr txBox="1"/>
          <p:nvPr/>
        </p:nvSpPr>
        <p:spPr>
          <a:xfrm>
            <a:off x="449736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26" name="Google Shape;326;p18"/>
          <p:cNvSpPr txBox="1"/>
          <p:nvPr/>
        </p:nvSpPr>
        <p:spPr>
          <a:xfrm>
            <a:off x="4754288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27" name="Google Shape;32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5138" y="410288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9025" y="410288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0588" y="4621975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06550" y="4626738"/>
            <a:ext cx="7239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8"/>
          <p:cNvSpPr txBox="1"/>
          <p:nvPr/>
        </p:nvSpPr>
        <p:spPr>
          <a:xfrm>
            <a:off x="361212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32" name="Google Shape;332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30288" y="4102900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8330300" y="4626725"/>
            <a:ext cx="7239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8"/>
          <p:cNvSpPr/>
          <p:nvPr/>
        </p:nvSpPr>
        <p:spPr>
          <a:xfrm>
            <a:off x="4998050" y="899125"/>
            <a:ext cx="1952100" cy="105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5" name="Google Shape;335;p18"/>
          <p:cNvSpPr txBox="1"/>
          <p:nvPr/>
        </p:nvSpPr>
        <p:spPr>
          <a:xfrm>
            <a:off x="778185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36" name="Google Shape;33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56508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8"/>
          <p:cNvSpPr txBox="1"/>
          <p:nvPr/>
        </p:nvSpPr>
        <p:spPr>
          <a:xfrm>
            <a:off x="6003575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8" name="Google Shape;338;p18"/>
          <p:cNvSpPr txBox="1"/>
          <p:nvPr/>
        </p:nvSpPr>
        <p:spPr>
          <a:xfrm>
            <a:off x="598781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9" name="Google Shape;339;p18"/>
          <p:cNvSpPr txBox="1"/>
          <p:nvPr/>
        </p:nvSpPr>
        <p:spPr>
          <a:xfrm>
            <a:off x="636615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40" name="Google Shape;340;p18"/>
          <p:cNvSpPr txBox="1"/>
          <p:nvPr/>
        </p:nvSpPr>
        <p:spPr>
          <a:xfrm>
            <a:off x="683852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41" name="Google Shape;341;p18"/>
          <p:cNvSpPr txBox="1"/>
          <p:nvPr/>
        </p:nvSpPr>
        <p:spPr>
          <a:xfrm>
            <a:off x="717272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42" name="Google Shape;342;p18"/>
          <p:cNvSpPr txBox="1"/>
          <p:nvPr/>
        </p:nvSpPr>
        <p:spPr>
          <a:xfrm>
            <a:off x="760382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43" name="Google Shape;343;p18"/>
          <p:cNvSpPr txBox="1"/>
          <p:nvPr/>
        </p:nvSpPr>
        <p:spPr>
          <a:xfrm>
            <a:off x="5939838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44" name="Google Shape;344;p18"/>
          <p:cNvSpPr txBox="1"/>
          <p:nvPr/>
        </p:nvSpPr>
        <p:spPr>
          <a:xfrm>
            <a:off x="673198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45" name="Google Shape;345;p18"/>
          <p:cNvSpPr txBox="1"/>
          <p:nvPr/>
        </p:nvSpPr>
        <p:spPr>
          <a:xfrm>
            <a:off x="719911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46" name="Google Shape;346;p18"/>
          <p:cNvSpPr txBox="1"/>
          <p:nvPr/>
        </p:nvSpPr>
        <p:spPr>
          <a:xfrm>
            <a:off x="7456038" y="2827975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47" name="Google Shape;347;p18"/>
          <p:cNvSpPr txBox="1"/>
          <p:nvPr/>
        </p:nvSpPr>
        <p:spPr>
          <a:xfrm>
            <a:off x="631387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48" name="Google Shape;34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00" y="410288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050" y="3583750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40600" y="3667013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8050" y="3671775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86275" y="3671788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98663" y="3651975"/>
            <a:ext cx="704850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5475" y="970188"/>
            <a:ext cx="5581650" cy="29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9"/>
          <p:cNvSpPr txBox="1"/>
          <p:nvPr/>
        </p:nvSpPr>
        <p:spPr>
          <a:xfrm>
            <a:off x="1010550" y="1790700"/>
            <a:ext cx="3252000" cy="459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latin typeface="Comic Sans MS"/>
                <a:ea typeface="Comic Sans MS"/>
                <a:cs typeface="Comic Sans MS"/>
                <a:sym typeface="Comic Sans MS"/>
              </a:rPr>
              <a:t> Autobús decena</a:t>
            </a:r>
            <a:endParaRPr sz="28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0" name="Google Shape;360;p19"/>
          <p:cNvSpPr txBox="1"/>
          <p:nvPr/>
        </p:nvSpPr>
        <p:spPr>
          <a:xfrm>
            <a:off x="746250" y="1114350"/>
            <a:ext cx="4794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61" name="Google Shape;361;p19"/>
          <p:cNvSpPr txBox="1"/>
          <p:nvPr/>
        </p:nvSpPr>
        <p:spPr>
          <a:xfrm>
            <a:off x="1592875" y="111435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62" name="Google Shape;362;p19"/>
          <p:cNvSpPr txBox="1"/>
          <p:nvPr/>
        </p:nvSpPr>
        <p:spPr>
          <a:xfrm>
            <a:off x="2377275" y="1114350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63" name="Google Shape;363;p19"/>
          <p:cNvSpPr txBox="1"/>
          <p:nvPr/>
        </p:nvSpPr>
        <p:spPr>
          <a:xfrm>
            <a:off x="3283525" y="11143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42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64" name="Google Shape;364;p19"/>
          <p:cNvSpPr txBox="1"/>
          <p:nvPr/>
        </p:nvSpPr>
        <p:spPr>
          <a:xfrm>
            <a:off x="4189800" y="1114350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65" name="Google Shape;365;p19"/>
          <p:cNvSpPr txBox="1"/>
          <p:nvPr/>
        </p:nvSpPr>
        <p:spPr>
          <a:xfrm>
            <a:off x="813275" y="22867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66" name="Google Shape;366;p19"/>
          <p:cNvSpPr txBox="1"/>
          <p:nvPr/>
        </p:nvSpPr>
        <p:spPr>
          <a:xfrm>
            <a:off x="1502125" y="2293038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7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67" name="Google Shape;367;p19"/>
          <p:cNvSpPr txBox="1"/>
          <p:nvPr/>
        </p:nvSpPr>
        <p:spPr>
          <a:xfrm>
            <a:off x="2448675" y="227062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68" name="Google Shape;368;p19"/>
          <p:cNvSpPr txBox="1"/>
          <p:nvPr/>
        </p:nvSpPr>
        <p:spPr>
          <a:xfrm>
            <a:off x="3215100" y="22867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69" name="Google Shape;369;p19"/>
          <p:cNvSpPr txBox="1"/>
          <p:nvPr/>
        </p:nvSpPr>
        <p:spPr>
          <a:xfrm>
            <a:off x="3981525" y="2270638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70" name="Google Shape;37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925" y="4043325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4475" y="403333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7425" y="4093338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4600" y="4098100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98500" y="4098113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98163" y="4102875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65125" y="4102875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27225" y="4107625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08275" y="4102863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46175" y="41028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20050" y="2524638"/>
            <a:ext cx="3005775" cy="9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694025" y="462673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912938" y="462673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5131875" y="4621988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356200" y="4626738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3721688" y="4626738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2993725" y="4696275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227816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959300" y="4696250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161925" y="4696238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162171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9"/>
          <p:cNvSpPr txBox="1"/>
          <p:nvPr/>
        </p:nvSpPr>
        <p:spPr>
          <a:xfrm>
            <a:off x="1777300" y="30737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92" name="Google Shape;392;p19"/>
          <p:cNvSpPr txBox="1"/>
          <p:nvPr/>
        </p:nvSpPr>
        <p:spPr>
          <a:xfrm>
            <a:off x="5981475" y="2344163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93" name="Google Shape;393;p19"/>
          <p:cNvSpPr txBox="1"/>
          <p:nvPr/>
        </p:nvSpPr>
        <p:spPr>
          <a:xfrm>
            <a:off x="6939975" y="242842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94" name="Google Shape;394;p19"/>
          <p:cNvSpPr/>
          <p:nvPr/>
        </p:nvSpPr>
        <p:spPr>
          <a:xfrm>
            <a:off x="5079500" y="1114350"/>
            <a:ext cx="1914900" cy="113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95" name="Google Shape;395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12925" y="3048050"/>
            <a:ext cx="3005775" cy="9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9"/>
          <p:cNvSpPr txBox="1"/>
          <p:nvPr/>
        </p:nvSpPr>
        <p:spPr>
          <a:xfrm>
            <a:off x="2776100" y="288760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97" name="Google Shape;397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927237" y="3282563"/>
            <a:ext cx="3005775" cy="9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9"/>
          <p:cNvSpPr txBox="1"/>
          <p:nvPr/>
        </p:nvSpPr>
        <p:spPr>
          <a:xfrm>
            <a:off x="3708075" y="2887600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99" name="Google Shape;399;p19"/>
          <p:cNvSpPr txBox="1"/>
          <p:nvPr/>
        </p:nvSpPr>
        <p:spPr>
          <a:xfrm>
            <a:off x="7246425" y="3132100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00" name="Google Shape;400;p19"/>
          <p:cNvSpPr txBox="1"/>
          <p:nvPr/>
        </p:nvSpPr>
        <p:spPr>
          <a:xfrm>
            <a:off x="8181825" y="3132100"/>
            <a:ext cx="14124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01" name="Google Shape;401;p19"/>
          <p:cNvSpPr txBox="1"/>
          <p:nvPr/>
        </p:nvSpPr>
        <p:spPr>
          <a:xfrm>
            <a:off x="1777300" y="2910075"/>
            <a:ext cx="4032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6229363" y="3129600"/>
            <a:ext cx="4032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03" name="Google Shape;403;p19"/>
          <p:cNvSpPr txBox="1"/>
          <p:nvPr/>
        </p:nvSpPr>
        <p:spPr>
          <a:xfrm>
            <a:off x="5024700" y="2351388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2121863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0"/>
          <p:cNvSpPr txBox="1"/>
          <p:nvPr/>
        </p:nvSpPr>
        <p:spPr>
          <a:xfrm>
            <a:off x="465450" y="2607838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0" name="Google Shape;410;p20"/>
          <p:cNvSpPr txBox="1"/>
          <p:nvPr/>
        </p:nvSpPr>
        <p:spPr>
          <a:xfrm>
            <a:off x="395438" y="21036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1" name="Google Shape;411;p20"/>
          <p:cNvSpPr txBox="1"/>
          <p:nvPr/>
        </p:nvSpPr>
        <p:spPr>
          <a:xfrm>
            <a:off x="772313" y="2121863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2" name="Google Shape;412;p20"/>
          <p:cNvSpPr txBox="1"/>
          <p:nvPr/>
        </p:nvSpPr>
        <p:spPr>
          <a:xfrm>
            <a:off x="1205425" y="2121863"/>
            <a:ext cx="6609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3" name="Google Shape;413;p20"/>
          <p:cNvSpPr txBox="1"/>
          <p:nvPr/>
        </p:nvSpPr>
        <p:spPr>
          <a:xfrm>
            <a:off x="1588638" y="2103613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4" name="Google Shape;414;p20"/>
          <p:cNvSpPr txBox="1"/>
          <p:nvPr/>
        </p:nvSpPr>
        <p:spPr>
          <a:xfrm>
            <a:off x="2046550" y="2121863"/>
            <a:ext cx="764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5" name="Google Shape;415;p20"/>
          <p:cNvSpPr txBox="1"/>
          <p:nvPr/>
        </p:nvSpPr>
        <p:spPr>
          <a:xfrm>
            <a:off x="332175" y="2803138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6" name="Google Shape;416;p20"/>
          <p:cNvSpPr txBox="1"/>
          <p:nvPr/>
        </p:nvSpPr>
        <p:spPr>
          <a:xfrm>
            <a:off x="1200838" y="2827963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7" name="Google Shape;417;p20"/>
          <p:cNvSpPr txBox="1"/>
          <p:nvPr/>
        </p:nvSpPr>
        <p:spPr>
          <a:xfrm>
            <a:off x="1588650" y="2803138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18" name="Google Shape;418;p20"/>
          <p:cNvSpPr txBox="1"/>
          <p:nvPr/>
        </p:nvSpPr>
        <p:spPr>
          <a:xfrm>
            <a:off x="1965350" y="2827950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19" name="Google Shape;4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00" y="3651975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225" y="4102875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7725" y="4093325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18375" y="4102900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99313" y="4098075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30988" y="4102888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19275" y="4102900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83300" y="4107625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226313" y="4102900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38875" y="41028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316375" y="462673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576275" y="462673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824575" y="4621975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122338" y="4626750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3398763" y="4696288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2787363" y="4696288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2071163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610938" y="4701038"/>
            <a:ext cx="7143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-800" y="4696263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1306288" y="4696263"/>
            <a:ext cx="71437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0"/>
          <p:cNvSpPr txBox="1"/>
          <p:nvPr/>
        </p:nvSpPr>
        <p:spPr>
          <a:xfrm>
            <a:off x="508010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40" name="Google Shape;440;p20"/>
          <p:cNvSpPr txBox="1"/>
          <p:nvPr/>
        </p:nvSpPr>
        <p:spPr>
          <a:xfrm>
            <a:off x="797863" y="2815063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41" name="Google Shape;44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6333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20"/>
          <p:cNvSpPr txBox="1"/>
          <p:nvPr/>
        </p:nvSpPr>
        <p:spPr>
          <a:xfrm>
            <a:off x="3301825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328606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44" name="Google Shape;444;p20"/>
          <p:cNvSpPr txBox="1"/>
          <p:nvPr/>
        </p:nvSpPr>
        <p:spPr>
          <a:xfrm>
            <a:off x="366440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45" name="Google Shape;445;p20"/>
          <p:cNvSpPr txBox="1"/>
          <p:nvPr/>
        </p:nvSpPr>
        <p:spPr>
          <a:xfrm>
            <a:off x="413677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46" name="Google Shape;446;p20"/>
          <p:cNvSpPr txBox="1"/>
          <p:nvPr/>
        </p:nvSpPr>
        <p:spPr>
          <a:xfrm>
            <a:off x="443602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47" name="Google Shape;447;p20"/>
          <p:cNvSpPr txBox="1"/>
          <p:nvPr/>
        </p:nvSpPr>
        <p:spPr>
          <a:xfrm>
            <a:off x="490207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48" name="Google Shape;448;p20"/>
          <p:cNvSpPr txBox="1"/>
          <p:nvPr/>
        </p:nvSpPr>
        <p:spPr>
          <a:xfrm>
            <a:off x="3207163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49" name="Google Shape;449;p20"/>
          <p:cNvSpPr txBox="1"/>
          <p:nvPr/>
        </p:nvSpPr>
        <p:spPr>
          <a:xfrm>
            <a:off x="403023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50" name="Google Shape;450;p20"/>
          <p:cNvSpPr txBox="1"/>
          <p:nvPr/>
        </p:nvSpPr>
        <p:spPr>
          <a:xfrm>
            <a:off x="449736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51" name="Google Shape;451;p20"/>
          <p:cNvSpPr txBox="1"/>
          <p:nvPr/>
        </p:nvSpPr>
        <p:spPr>
          <a:xfrm>
            <a:off x="4846250" y="2784150"/>
            <a:ext cx="1070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52" name="Google Shape;45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5138" y="410288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9025" y="4102888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0588" y="4621975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06550" y="4626738"/>
            <a:ext cx="7239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0"/>
          <p:cNvSpPr txBox="1"/>
          <p:nvPr/>
        </p:nvSpPr>
        <p:spPr>
          <a:xfrm>
            <a:off x="361212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57" name="Google Shape;45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30288" y="4102900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8330300" y="4626725"/>
            <a:ext cx="7239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0"/>
          <p:cNvSpPr/>
          <p:nvPr/>
        </p:nvSpPr>
        <p:spPr>
          <a:xfrm>
            <a:off x="4966450" y="978000"/>
            <a:ext cx="1962600" cy="1117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¿Cuántos animales van de excursión?</a:t>
            </a: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0" name="Google Shape;460;p20"/>
          <p:cNvSpPr txBox="1"/>
          <p:nvPr/>
        </p:nvSpPr>
        <p:spPr>
          <a:xfrm>
            <a:off x="7781850" y="2613850"/>
            <a:ext cx="4032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61" name="Google Shape;46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565087" y="2138888"/>
            <a:ext cx="2787300" cy="1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0"/>
          <p:cNvSpPr txBox="1"/>
          <p:nvPr/>
        </p:nvSpPr>
        <p:spPr>
          <a:xfrm>
            <a:off x="6003575" y="2607850"/>
            <a:ext cx="1856400" cy="284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omic Sans MS"/>
                <a:ea typeface="Comic Sans MS"/>
                <a:cs typeface="Comic Sans MS"/>
                <a:sym typeface="Comic Sans MS"/>
              </a:rPr>
              <a:t>   Autobús decena</a:t>
            </a:r>
            <a:endParaRPr sz="13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3" name="Google Shape;463;p20"/>
          <p:cNvSpPr txBox="1"/>
          <p:nvPr/>
        </p:nvSpPr>
        <p:spPr>
          <a:xfrm>
            <a:off x="5987813" y="21036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4" name="Google Shape;464;p20"/>
          <p:cNvSpPr txBox="1"/>
          <p:nvPr/>
        </p:nvSpPr>
        <p:spPr>
          <a:xfrm>
            <a:off x="6366150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9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5" name="Google Shape;465;p20"/>
          <p:cNvSpPr txBox="1"/>
          <p:nvPr/>
        </p:nvSpPr>
        <p:spPr>
          <a:xfrm>
            <a:off x="6838525" y="2121875"/>
            <a:ext cx="4794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6" name="Google Shape;466;p20"/>
          <p:cNvSpPr txBox="1"/>
          <p:nvPr/>
        </p:nvSpPr>
        <p:spPr>
          <a:xfrm>
            <a:off x="7172725" y="21036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2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7" name="Google Shape;467;p20"/>
          <p:cNvSpPr txBox="1"/>
          <p:nvPr/>
        </p:nvSpPr>
        <p:spPr>
          <a:xfrm>
            <a:off x="7603825" y="2121875"/>
            <a:ext cx="58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8" name="Google Shape;468;p20"/>
          <p:cNvSpPr txBox="1"/>
          <p:nvPr/>
        </p:nvSpPr>
        <p:spPr>
          <a:xfrm>
            <a:off x="5939838" y="2803150"/>
            <a:ext cx="4032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9" name="Google Shape;469;p20"/>
          <p:cNvSpPr txBox="1"/>
          <p:nvPr/>
        </p:nvSpPr>
        <p:spPr>
          <a:xfrm>
            <a:off x="6731988" y="2827975"/>
            <a:ext cx="66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70" name="Google Shape;470;p20"/>
          <p:cNvSpPr txBox="1"/>
          <p:nvPr/>
        </p:nvSpPr>
        <p:spPr>
          <a:xfrm>
            <a:off x="7199113" y="2803150"/>
            <a:ext cx="660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71" name="Google Shape;471;p20"/>
          <p:cNvSpPr txBox="1"/>
          <p:nvPr/>
        </p:nvSpPr>
        <p:spPr>
          <a:xfrm>
            <a:off x="7470513" y="2843088"/>
            <a:ext cx="1138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72" name="Google Shape;472;p20"/>
          <p:cNvSpPr txBox="1"/>
          <p:nvPr/>
        </p:nvSpPr>
        <p:spPr>
          <a:xfrm>
            <a:off x="6313875" y="2832100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2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73" name="Google Shape;47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00" y="4102888"/>
            <a:ext cx="714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050" y="3583750"/>
            <a:ext cx="742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92350" y="3667013"/>
            <a:ext cx="7429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8050" y="3671775"/>
            <a:ext cx="7239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86275" y="3671788"/>
            <a:ext cx="695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98663" y="3651975"/>
            <a:ext cx="7048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922988" y="3237850"/>
            <a:ext cx="834750" cy="8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669375" y="3355713"/>
            <a:ext cx="834750" cy="8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0"/>
          <p:cNvSpPr txBox="1"/>
          <p:nvPr/>
        </p:nvSpPr>
        <p:spPr>
          <a:xfrm>
            <a:off x="5113900" y="3085213"/>
            <a:ext cx="4032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82" name="Google Shape;482;p20"/>
          <p:cNvSpPr txBox="1"/>
          <p:nvPr/>
        </p:nvSpPr>
        <p:spPr>
          <a:xfrm>
            <a:off x="6868350" y="3203775"/>
            <a:ext cx="3405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800" b="1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1/04/xmldsig-more#rsa-sha256"/>
    <Reference Type="http://www.w3.org/2000/09/xmldsig#Object" URI="#idPackageObject">
      <DigestMethod Algorithm="http://www.w3.org/2001/04/xmlenc#sha256"/>
      <DigestValue>UNL6ZbCfNHubrISUZQf1P0c4+E6SM3n4i82iVm4OdJQ=</DigestValue>
    </Reference>
    <Reference Type="http://www.w3.org/2000/09/xmldsig#Object" URI="#idOfficeObject">
      <DigestMethod Algorithm="http://www.w3.org/2001/04/xmlenc#sha256"/>
      <DigestValue>cR/ZPYN2u4E6ao4hJetLSOehwT0Xjmz9bZHF8m8AUd4=</DigestValue>
    </Reference>
    <Reference Type="http://uri.etsi.org/01903#SignedProperties" URI="#idSignedProperties">
      <Transforms>
        <Transform Algorithm="http://www.w3.org/TR/2001/REC-xml-c14n-20010315"/>
      </Transforms>
      <DigestMethod Algorithm="http://www.w3.org/2001/04/xmlenc#sha256"/>
      <DigestValue>9f+sc/J63ylCgd+0wx2T+uYacTwI924fMCoTjdP1Bv0=</DigestValue>
    </Reference>
  </SignedInfo>
  <SignatureValue>IuwvC+RtDPUfXsIl5rT/z3Qsqhs6+oD3eQJ9Yv1G+36KkE5n7XRTPI+rOnLF/j8qcnIm+XS8LfeJ
Fk3G12KZ60cGoPlIlgMDoyLTS1N0rH3EqJ4ku/o1czuGlp55d/lr4OSZoG5SNdsF/jN1Y/24cx41
oJC+Yrf7gP+ilJivvbjk1mrjmBXoT6mmUkGHansSZzRRIFA6EmRqdFnQF13Hv7mZtD8JxaZbIRj7
jxuXBgwz36uIk0tsW1vNDdq6CxDBfBgzk6RviGbhvOmUwjAVg64rvhJdqg5DkHHKnc/3A3XS0gLt
6jU4TitFBYQXK5y+g8PpqEJNsagFvcavv7EkNA==</SignatureValue>
  <KeyInfo>
    <X509Data>
      <X509Certificate>MIID8jCCAtqgAwIBAgIQDEekAswtM6pGGUdkdZ8bLzANBgkqhkiG9w0BAQsFADB4MXYwEQYKCZImiZPyLGQBGRYDbmV0MBUGCgmSJomT8ixkARkWB3dpbmRvd3MwHQYDVQQDExZNUy1Pcmdhbml6YXRpb24tQWNjZXNzMCsGA1UECxMkODJkYmFjYTQtM2U4MS00NmNhLTljNzMtMDk1MGMxZWFjYTk3MB4XDTIxMDEwODExMzIwMloXDTMxMDEwODEyMDIwMlowLzEtMCsGA1UEAxMkY2ViMWI2ODktNzA5Mi00ZTZkLWI4NmQtZTA2NWZkYjNhNWE2MIIBIjANBgkqhkiG9w0BAQEFAAOCAQ8AMIIBCgKCAQEA7plKLi/516pWQGE50J31L4IASB9kqd+G31lKadkx3dvOgepmtevabhJycZc9SHzXwBgHH6oCBMsQ3T7cUyLyFmjxiEcQIvL1jYVq9YW3FWfdZWnzdZG8tbmpJKLVs16jhWeSqX8yKEID5Bw6+Idxl2dEJjp1wxhcHDX24wu+KR2eVC8WfdAxlv2JBVq3JrEw7Sj7Flo9e+wU920IBtMuuI11VrpUt+H0CkRzs7tr5kUFT9zxkXNJag5D8jYTEyJvCuBx1vcTpGlymdGZRshnXf13bJwTRppWklj/dis+KLSHcAIeSzq1takg8p7Duzu4urUGIFwxWybAh5QFWocMdQIDAQABo4HAMIG9MAwGA1UdEwEB/wQCMAAwFgYDVR0lAQH/BAwwCgYIKwYBBQUHAwIwIgYLKoZIhvcUAQWCHAIEEwSBEIm2sc6ScG1OuG3gZf2zpaYwIgYLKoZIhvcUAQWCHAMEEwSBEKtXsxCVVGVBgqG1u4KuHU0wIgYLKoZIhvcUAQWCHAUEEwSBEIqNzRlK1jpDmbPfL1Wl3YIwFAYLKoZIhvcUAQWCHAgEBQSBAkVVMBMGCyqGSIb3FAEFghwHBAQEgQEwMA0GCSqGSIb3DQEBCwUAA4IBAQBublH2PkvR9SSc+kDmFvdf3QlcEzyNv545ei4B6dmmZdX6c7no1FV2Q2xOKFumcgU3wWbQPINAUHnoD4xm3SpxauwQsgG+vS6StY62nrU7uZRd3u0tmA6rqpT0n68oUMnaGwsSI7jQzYNOce8V17Hp69JZsevy7/Ek91t0fm/APwSK/UH981L+RMb/TuLiuzK6ZEUeJCNu73/HgcQyhsLmvPSrCEBWi9qbjuj4ILh1bBD/Ozu2eclj1+9i2SfPk+Jz0LwnoY2hhE36kIiUo9jDn3GgLOr34+EYo7KMQdG9Ox70oKcVwG/vdF1V0n//P4k9vy5GQipCtUGCCC5PxqVI</X509Certificate>
    </X509Data>
  </KeyInfo>
  <Object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ZA0yc/xO3JTsFCHnkGRYT0tE9b7806O9EDnxF1WjyYo=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18"/>
            <mdssi:RelationshipReference xmlns:mdssi="http://schemas.openxmlformats.org/package/2006/digital-signature" SourceId="rId3"/>
            <mdssi:RelationshipReference xmlns:mdssi="http://schemas.openxmlformats.org/package/2006/digital-signature" SourceId="rId21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17"/>
            <mdssi:RelationshipReference xmlns:mdssi="http://schemas.openxmlformats.org/package/2006/digital-signature" SourceId="rId2"/>
            <mdssi:RelationshipReference xmlns:mdssi="http://schemas.openxmlformats.org/package/2006/digital-signature" SourceId="rId16"/>
            <mdssi:RelationshipReference xmlns:mdssi="http://schemas.openxmlformats.org/package/2006/digital-signature" SourceId="rId20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19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</Transform>
          <Transform Algorithm="http://www.w3.org/TR/2001/REC-xml-c14n-20010315"/>
        </Transforms>
        <DigestMethod Algorithm="http://www.w3.org/2001/04/xmlenc#sha256"/>
        <DigestValue>u362LN5I/En6JgjMkgq34t13ua1oHKPjUGlfnTBq1mg=</DigestValue>
      </Reference>
      <Reference URI="/ppt/changesInfos/changesInfo1.xml?ContentType=application/vnd.ms-powerpoint.changesinfo+xml">
        <DigestMethod Algorithm="http://www.w3.org/2001/04/xmlenc#sha256"/>
        <DigestValue>yZa92hlNft4Wr3KZFFnKrSMysadnLdktj2h2E+x7e3w=</DigestValue>
      </Reference>
      <Reference URI="/ppt/fonts/font1.fntdata?ContentType=application/x-fontdata">
        <DigestMethod Algorithm="http://www.w3.org/2001/04/xmlenc#sha256"/>
        <DigestValue>qyE++JeHm0cU8IbOjHZRC0vSwjXuREZdHlUhnUTwWLI=</DigestValue>
      </Reference>
      <Reference URI="/ppt/fonts/font2.fntdata?ContentType=application/x-fontdata">
        <DigestMethod Algorithm="http://www.w3.org/2001/04/xmlenc#sha256"/>
        <DigestValue>dkSM6/HJlwYLFYWw0DUUmfA7bEdjxzhcqnwNoXsSATw=</DigestValue>
      </Reference>
      <Reference URI="/ppt/fonts/font3.fntdata?ContentType=application/x-fontdata">
        <DigestMethod Algorithm="http://www.w3.org/2001/04/xmlenc#sha256"/>
        <DigestValue>N0gCSYctyGsCOBy+JCv1MQXD9JHG4nUVc45ZJcA7Ebw=</DigestValue>
      </Reference>
      <Reference URI="/ppt/fonts/font4.fntdata?ContentType=application/x-fontdata">
        <DigestMethod Algorithm="http://www.w3.org/2001/04/xmlenc#sha256"/>
        <DigestValue>1y9fejXzF/7xrp5kKaJEj4EGhlOw0IPBz8D11GqKAic=</DigestValue>
      </Reference>
      <Reference URI="/ppt/fonts/font5.fntdata?ContentType=application/x-fontdata">
        <DigestMethod Algorithm="http://www.w3.org/2001/04/xmlenc#sha256"/>
        <DigestValue>u6DD+ShfK7+tgLyOAR6ekfLHeptBFDex0H9CEcv8iNE=</DigestValue>
      </Reference>
      <Reference URI="/ppt/media/image1.png?ContentType=image/png">
        <DigestMethod Algorithm="http://www.w3.org/2001/04/xmlenc#sha256"/>
        <DigestValue>DY0U3DPljitbQKBbmp72iS718SXiQKIZxdVH9tsf6BQ=</DigestValue>
      </Reference>
      <Reference URI="/ppt/media/image10.jpg?ContentType=image/jpeg">
        <DigestMethod Algorithm="http://www.w3.org/2001/04/xmlenc#sha256"/>
        <DigestValue>9BQCPEt4vvAudqYUIb/v8lRSi3Gv1GtmOkP9DCeZbXw=</DigestValue>
      </Reference>
      <Reference URI="/ppt/media/image11.png?ContentType=image/png">
        <DigestMethod Algorithm="http://www.w3.org/2001/04/xmlenc#sha256"/>
        <DigestValue>DDKubbXzDio9SbXyN++RYAnzkEoqSioZAYVYk+2h/VM=</DigestValue>
      </Reference>
      <Reference URI="/ppt/media/image12.png?ContentType=image/png">
        <DigestMethod Algorithm="http://www.w3.org/2001/04/xmlenc#sha256"/>
        <DigestValue>c3a1V8B3aBDrS40WU7XXK+4ZukyxsBUL1ldvtPkxQxo=</DigestValue>
      </Reference>
      <Reference URI="/ppt/media/image13.png?ContentType=image/png">
        <DigestMethod Algorithm="http://www.w3.org/2001/04/xmlenc#sha256"/>
        <DigestValue>hPYhR56K8qTk+PNPdzHg1uatUkBrb9HhvY5iQPVUpm0=</DigestValue>
      </Reference>
      <Reference URI="/ppt/media/image14.png?ContentType=image/png">
        <DigestMethod Algorithm="http://www.w3.org/2001/04/xmlenc#sha256"/>
        <DigestValue>WSuItA9np98RfiAvPSwj7GE7E/xvqKsqWlTRV/51O+A=</DigestValue>
      </Reference>
      <Reference URI="/ppt/media/image15.png?ContentType=image/png">
        <DigestMethod Algorithm="http://www.w3.org/2001/04/xmlenc#sha256"/>
        <DigestValue>Zikah64TG9+/r384NJPyz2jJMX0KuEmEePuH9dhImms=</DigestValue>
      </Reference>
      <Reference URI="/ppt/media/image16.png?ContentType=image/png">
        <DigestMethod Algorithm="http://www.w3.org/2001/04/xmlenc#sha256"/>
        <DigestValue>Y0BhDt7eVqqlDAh9HTztodQnbFx1FCRUH0a1Z7hHihE=</DigestValue>
      </Reference>
      <Reference URI="/ppt/media/image17.png?ContentType=image/png">
        <DigestMethod Algorithm="http://www.w3.org/2001/04/xmlenc#sha256"/>
        <DigestValue>90Oleutoz4uRrib/aMaMo2XZzBbiREQKvdIUspL3oSY=</DigestValue>
      </Reference>
      <Reference URI="/ppt/media/image18.png?ContentType=image/png">
        <DigestMethod Algorithm="http://www.w3.org/2001/04/xmlenc#sha256"/>
        <DigestValue>Vm9CpuevXf+0aIbiyYfAmoecXYQZAHigRI5WgCyNB70=</DigestValue>
      </Reference>
      <Reference URI="/ppt/media/image19.png?ContentType=image/png">
        <DigestMethod Algorithm="http://www.w3.org/2001/04/xmlenc#sha256"/>
        <DigestValue>fNwbRMZhdJXwtxVmDrk/yYu+EbyFjdxpaHgjCy1L7BU=</DigestValue>
      </Reference>
      <Reference URI="/ppt/media/image2.png?ContentType=image/png">
        <DigestMethod Algorithm="http://www.w3.org/2001/04/xmlenc#sha256"/>
        <DigestValue>VV91ZIxMhF5z0VWL96IakVarGPYBI0Fyrm5Uh1+EA6w=</DigestValue>
      </Reference>
      <Reference URI="/ppt/media/image20.png?ContentType=image/png">
        <DigestMethod Algorithm="http://www.w3.org/2001/04/xmlenc#sha256"/>
        <DigestValue>0EUs9x8GhlOv83f8hkWu2Fmg4EfmQ+LjxSWlwOjj1D0=</DigestValue>
      </Reference>
      <Reference URI="/ppt/media/image21.png?ContentType=image/png">
        <DigestMethod Algorithm="http://www.w3.org/2001/04/xmlenc#sha256"/>
        <DigestValue>35fOv3/GvixW57yFoVC6GFGvYtqT3FbOQcYPEPd7BF8=</DigestValue>
      </Reference>
      <Reference URI="/ppt/media/image22.png?ContentType=image/png">
        <DigestMethod Algorithm="http://www.w3.org/2001/04/xmlenc#sha256"/>
        <DigestValue>rDIuyJ0tLbGU6z+BFXxsRgwNyl9ayGC6Mu6f76cD0uQ=</DigestValue>
      </Reference>
      <Reference URI="/ppt/media/image23.png?ContentType=image/png">
        <DigestMethod Algorithm="http://www.w3.org/2001/04/xmlenc#sha256"/>
        <DigestValue>CM80Z1OFuhlb1WFM/cEIy5+BbhvfyiwJJjCSyQeXMl8=</DigestValue>
      </Reference>
      <Reference URI="/ppt/media/image3.png?ContentType=image/png">
        <DigestMethod Algorithm="http://www.w3.org/2001/04/xmlenc#sha256"/>
        <DigestValue>4Fo/RvhmWanj/DIrfUf4bzKkW+vHgAgw9vm0/mFH3UI=</DigestValue>
      </Reference>
      <Reference URI="/ppt/media/image4.png?ContentType=image/png">
        <DigestMethod Algorithm="http://www.w3.org/2001/04/xmlenc#sha256"/>
        <DigestValue>vtuAoKrIV6Bo+EytZ6TDszCi9DBDz708vM//4pzJDfQ=</DigestValue>
      </Reference>
      <Reference URI="/ppt/media/image5.png?ContentType=image/png">
        <DigestMethod Algorithm="http://www.w3.org/2001/04/xmlenc#sha256"/>
        <DigestValue>a8xoP7/q4tZdpX9dRhSkZ+NOlYkWAfGn4vvFV+eA6AU=</DigestValue>
      </Reference>
      <Reference URI="/ppt/media/image6.png?ContentType=image/png">
        <DigestMethod Algorithm="http://www.w3.org/2001/04/xmlenc#sha256"/>
        <DigestValue>5jzzFTPU9ciC6KZhJuNP2QWSmvcxZoPJak01lWKbk1Y=</DigestValue>
      </Reference>
      <Reference URI="/ppt/media/image7.png?ContentType=image/png">
        <DigestMethod Algorithm="http://www.w3.org/2001/04/xmlenc#sha256"/>
        <DigestValue>o/xYfGL8bw1EDZll9fMkjiy77tcBmJ2XNDJBxUD9IC4=</DigestValue>
      </Reference>
      <Reference URI="/ppt/media/image8.png?ContentType=image/png">
        <DigestMethod Algorithm="http://www.w3.org/2001/04/xmlenc#sha256"/>
        <DigestValue>yAw2MGsNVDoAFW9CBSMTtNcncVam38Lw7o5UNtaI4K0=</DigestValue>
      </Reference>
      <Reference URI="/ppt/media/image9.png?ContentType=image/png">
        <DigestMethod Algorithm="http://www.w3.org/2001/04/xmlenc#sha256"/>
        <DigestValue>770XfF/5Mit0MnjBEKmaYtVfn5gnbuFJxoit6/Ou8TA=</DigestValue>
      </Reference>
      <Reference URI="/ppt/media/media1.mp3?ContentType=audio/mpeg">
        <DigestMethod Algorithm="http://www.w3.org/2001/04/xmlenc#sha256"/>
        <DigestValue>ZwOfMurqMtGsP/prJIu1BimN0TMxXZ8WP9Z8X8xoazk=</DigestValue>
      </Reference>
      <Reference URI="/ppt/media/media2.mp3?ContentType=audio/mpeg">
        <DigestMethod Algorithm="http://www.w3.org/2001/04/xmlenc#sha256"/>
        <DigestValue>AsbewunFgMmrvNyhf07p5RRy5+J3bo0XAcbxWUAvh0w=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/7uK4nOrjCm8I3MzWhp7br2N1LX5670v4kFsav/hBR0=</DigestValue>
      </Reference>
      <Reference URI="/ppt/notesMasters/notesMaster1.xml?ContentType=application/vnd.openxmlformats-officedocument.presentationml.notesMaster+xml">
        <DigestMethod Algorithm="http://www.w3.org/2001/04/xmlenc#sha256"/>
        <DigestValue>7hBU4WCpJt4JDqLer8ALBmprPfGM1357oIoKh46dl7g=</DigestValue>
      </Reference>
      <Reference URI="/ppt/notesSlides/_rels/notesSlide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EeS/XBqpLAllF55eGQWaUomRkiQmZbvjHd/xP4rD1Jg=</DigestValue>
      </Reference>
      <Reference URI="/ppt/notesSlides/_rels/notesSlide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4LhxDTPvfXb9ydVFieuQdFYk+yT9fHUWrCKWprtpvCY=</DigestValue>
      </Reference>
      <Reference URI="/ppt/notesSlides/_rels/notesSlide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9wTHvE6ZN/xvJrAG6D1pCq6vnFSQ4LhGR6Qfw5OsLF8=</DigestValue>
      </Reference>
      <Reference URI="/ppt/notesSlides/_rels/notesSlide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AgAgNVMcvWd5J7b5DC+SX7VqNVGiqM5+3R55bsMMkm4=</DigestValue>
      </Reference>
      <Reference URI="/ppt/notesSlides/_rels/notesSlide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Qbx2/kUayG2sCMVMUwisSjX4qdyqAkLD84NiRqLoxLo=</DigestValue>
      </Reference>
      <Reference URI="/ppt/notesSlides/_rels/notesSlide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YK8FxVa1xWFgO62UR8D0Bkb7JpzP+2+6Tgu117aVP8Q=</DigestValue>
      </Reference>
      <Reference URI="/ppt/notesSlides/_rels/notesSlide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Jlylh7j4/cTmIDMP3aOpMgUeDyTZLdst5XVax+AWNWI=</DigestValue>
      </Reference>
      <Reference URI="/ppt/notesSlides/_rels/notesSlide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QnksgCoEn+kNlfsDtZNCvnOpdRQA8EFa433/xc5jmhU=</DigestValue>
      </Reference>
      <Reference URI="/ppt/notesSlides/notesSlide1.xml?ContentType=application/vnd.openxmlformats-officedocument.presentationml.notesSlide+xml">
        <DigestMethod Algorithm="http://www.w3.org/2001/04/xmlenc#sha256"/>
        <DigestValue>YrR1l1ePlJe9GgqCNgJELB27o4Xq518C2+Uj5kj8fbY=</DigestValue>
      </Reference>
      <Reference URI="/ppt/notesSlides/notesSlide2.xml?ContentType=application/vnd.openxmlformats-officedocument.presentationml.notesSlide+xml">
        <DigestMethod Algorithm="http://www.w3.org/2001/04/xmlenc#sha256"/>
        <DigestValue>62ijIS8xL0izHTVS7RVtiOCKGnTHEAdDK3WTECxmm0A=</DigestValue>
      </Reference>
      <Reference URI="/ppt/notesSlides/notesSlide3.xml?ContentType=application/vnd.openxmlformats-officedocument.presentationml.notesSlide+xml">
        <DigestMethod Algorithm="http://www.w3.org/2001/04/xmlenc#sha256"/>
        <DigestValue>GE6DCsFTUph4yVzPt+ogDd8vTxYXijeV1kXVipNauu0=</DigestValue>
      </Reference>
      <Reference URI="/ppt/notesSlides/notesSlide4.xml?ContentType=application/vnd.openxmlformats-officedocument.presentationml.notesSlide+xml">
        <DigestMethod Algorithm="http://www.w3.org/2001/04/xmlenc#sha256"/>
        <DigestValue>QcqIYc/Jcg7WgsNyW2ipos+1GkQ9nV+ApQLSPafIGFI=</DigestValue>
      </Reference>
      <Reference URI="/ppt/notesSlides/notesSlide5.xml?ContentType=application/vnd.openxmlformats-officedocument.presentationml.notesSlide+xml">
        <DigestMethod Algorithm="http://www.w3.org/2001/04/xmlenc#sha256"/>
        <DigestValue>AJzF15ie+MyizhVcFr0PT7tA2KrtqEUMtrf7K7JbVlA=</DigestValue>
      </Reference>
      <Reference URI="/ppt/notesSlides/notesSlide6.xml?ContentType=application/vnd.openxmlformats-officedocument.presentationml.notesSlide+xml">
        <DigestMethod Algorithm="http://www.w3.org/2001/04/xmlenc#sha256"/>
        <DigestValue>88ahfD7o3UQt6RuLDRfZJI/VbTOFbxMk/uh4aAk7amc=</DigestValue>
      </Reference>
      <Reference URI="/ppt/notesSlides/notesSlide7.xml?ContentType=application/vnd.openxmlformats-officedocument.presentationml.notesSlide+xml">
        <DigestMethod Algorithm="http://www.w3.org/2001/04/xmlenc#sha256"/>
        <DigestValue>VLiQMGESGAibXYt+EGiKTO08Bu7nWFlFeCJS8ibx7Ak=</DigestValue>
      </Reference>
      <Reference URI="/ppt/notesSlides/notesSlide8.xml?ContentType=application/vnd.openxmlformats-officedocument.presentationml.notesSlide+xml">
        <DigestMethod Algorithm="http://www.w3.org/2001/04/xmlenc#sha256"/>
        <DigestValue>Zwt3P2wo/u7j7KiEYZ+8NuGrpEnXfYHdGOzRZDZ0lZg=</DigestValue>
      </Reference>
      <Reference URI="/ppt/presentation.xml?ContentType=application/vnd.openxmlformats-officedocument.presentationml.presentation.main+xml">
        <DigestMethod Algorithm="http://www.w3.org/2001/04/xmlenc#sha256"/>
        <DigestValue>rCcBESDXsUQtg4pujlfRfUdDHbNs3/GJHWslXV3h/X4=</DigestValue>
      </Reference>
      <Reference URI="/ppt/presProps.xml?ContentType=application/vnd.openxmlformats-officedocument.presentationml.presProps+xml">
        <DigestMethod Algorithm="http://www.w3.org/2001/04/xmlenc#sha256"/>
        <DigestValue>HShAkiat+0FYD9ULKjgZQvQhmr/3xRhwAxQEUdRqz3w=</DigestValue>
      </Reference>
      <Reference URI="/ppt/revisionInfo.xml?ContentType=application/vnd.ms-powerpoint.revisioninfo+xml">
        <DigestMethod Algorithm="http://www.w3.org/2001/04/xmlenc#sha256"/>
        <DigestValue>CouxnOYXxAU1HZn3hH/IyU3OWTPjg6+M+ZWLseVrFZA=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slideLayout1.xml?ContentType=application/vnd.openxmlformats-officedocument.presentationml.slideLayout+xml">
        <DigestMethod Algorithm="http://www.w3.org/2001/04/xmlenc#sha256"/>
        <DigestValue>DZWEorC1AuaHkFTrrZH4FGZvjEwFl3ISczbxmkQaF+Q=</DigestValue>
      </Reference>
      <Reference URI="/ppt/slideLayouts/slideLayout10.xml?ContentType=application/vnd.openxmlformats-officedocument.presentationml.slideLayout+xml">
        <DigestMethod Algorithm="http://www.w3.org/2001/04/xmlenc#sha256"/>
        <DigestValue>8wbiTv1Bog2a4DySYaIfM4uscHu55Gz1gf3HZsYy8MU=</DigestValue>
      </Reference>
      <Reference URI="/ppt/slideLayouts/slideLayout11.xml?ContentType=application/vnd.openxmlformats-officedocument.presentationml.slideLayout+xml">
        <DigestMethod Algorithm="http://www.w3.org/2001/04/xmlenc#sha256"/>
        <DigestValue>q9a1DB1Ali/bt23yRoGw8/iUcJvnNwZOGy9gXy6gNUc=</DigestValue>
      </Reference>
      <Reference URI="/ppt/slideLayouts/slideLayout2.xml?ContentType=application/vnd.openxmlformats-officedocument.presentationml.slideLayout+xml">
        <DigestMethod Algorithm="http://www.w3.org/2001/04/xmlenc#sha256"/>
        <DigestValue>Fp/SjL+FItIQRpwl3/W3ULCuMJmyvOk0NwYdkQlrJH0=</DigestValue>
      </Reference>
      <Reference URI="/ppt/slideLayouts/slideLayout3.xml?ContentType=application/vnd.openxmlformats-officedocument.presentationml.slideLayout+xml">
        <DigestMethod Algorithm="http://www.w3.org/2001/04/xmlenc#sha256"/>
        <DigestValue>18+vXxO4Fh6aHkugWOIokKGZ+IA5VbHF5dTW7HnlCKM=</DigestValue>
      </Reference>
      <Reference URI="/ppt/slideLayouts/slideLayout4.xml?ContentType=application/vnd.openxmlformats-officedocument.presentationml.slideLayout+xml">
        <DigestMethod Algorithm="http://www.w3.org/2001/04/xmlenc#sha256"/>
        <DigestValue>dVgPcA6tgm8p4OJYWLsg9fNDyUM3d05NcI9dXJT2h+0=</DigestValue>
      </Reference>
      <Reference URI="/ppt/slideLayouts/slideLayout5.xml?ContentType=application/vnd.openxmlformats-officedocument.presentationml.slideLayout+xml">
        <DigestMethod Algorithm="http://www.w3.org/2001/04/xmlenc#sha256"/>
        <DigestValue>1kW13aMLSOP1RMWEfXGySzMFLO7zwmUEPeElnEDTaPA=</DigestValue>
      </Reference>
      <Reference URI="/ppt/slideLayouts/slideLayout6.xml?ContentType=application/vnd.openxmlformats-officedocument.presentationml.slideLayout+xml">
        <DigestMethod Algorithm="http://www.w3.org/2001/04/xmlenc#sha256"/>
        <DigestValue>dtXbK3QSaPQfKnPkZ7epG+IYtQ5o5EOhYIWVtr7JiAg=</DigestValue>
      </Reference>
      <Reference URI="/ppt/slideLayouts/slideLayout7.xml?ContentType=application/vnd.openxmlformats-officedocument.presentationml.slideLayout+xml">
        <DigestMethod Algorithm="http://www.w3.org/2001/04/xmlenc#sha256"/>
        <DigestValue>9ZFARfzBcj4T9yh5D55+vJ+NKA5v4ydmNuk9+NBxrho=</DigestValue>
      </Reference>
      <Reference URI="/ppt/slideLayouts/slideLayout8.xml?ContentType=application/vnd.openxmlformats-officedocument.presentationml.slideLayout+xml">
        <DigestMethod Algorithm="http://www.w3.org/2001/04/xmlenc#sha256"/>
        <DigestValue>K+n+g1UvwUZRNwQ7Jqe0L2aVr/8VfC/eLPuRVJowkr8=</DigestValue>
      </Reference>
      <Reference URI="/ppt/slideLayouts/slideLayout9.xml?ContentType=application/vnd.openxmlformats-officedocument.presentationml.slideLayout+xml">
        <DigestMethod Algorithm="http://www.w3.org/2001/04/xmlenc#sha256"/>
        <DigestValue>T0VtKlYl2i6U48C8R2gBEmQa0VulsgBRZz3XpEM+HDw=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8"/>
          </Transform>
          <Transform Algorithm="http://www.w3.org/TR/2001/REC-xml-c14n-20010315"/>
        </Transforms>
        <DigestMethod Algorithm="http://www.w3.org/2001/04/xmlenc#sha256"/>
        <DigestValue>tSNfd+My+BfmzQxLC9EAQHv1RK/2+tNcci+9hfcJUEE=</DigestValue>
      </Reference>
      <Reference URI="/ppt/slideMasters/slideMaster1.xml?ContentType=application/vnd.openxmlformats-officedocument.presentationml.slideMaster+xml">
        <DigestMethod Algorithm="http://www.w3.org/2001/04/xmlenc#sha256"/>
        <DigestValue>5mJugh9rcVlLlk/iA0BJGnRIeXvjdWwt3JvsBJu0fv8=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</Transform>
          <Transform Algorithm="http://www.w3.org/TR/2001/REC-xml-c14n-20010315"/>
        </Transforms>
        <DigestMethod Algorithm="http://www.w3.org/2001/04/xmlenc#sha256"/>
        <DigestValue>ue6K5Z8a5dAhg5RIrSU1ocCO9yARejvWX7SPAJSp2Rw=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1/04/xmlenc#sha256"/>
        <DigestValue>8VUIxAOk0DAGXYZDEEjZ361kdtISc3gHAUwu5XQl70U=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</Transform>
          <Transform Algorithm="http://www.w3.org/TR/2001/REC-xml-c14n-20010315"/>
        </Transforms>
        <DigestMethod Algorithm="http://www.w3.org/2001/04/xmlenc#sha256"/>
        <DigestValue>iP1Ua85cICDtyFQyhso+VYH/dMv05R5m8i3asYyBBu0=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6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</Transform>
          <Transform Algorithm="http://www.w3.org/TR/2001/REC-xml-c14n-20010315"/>
        </Transforms>
        <DigestMethod Algorithm="http://www.w3.org/2001/04/xmlenc#sha256"/>
        <DigestValue>ZU15dc1DajzhtuPu9NKP3tOq/BlvO7hL+3o/mA5u1P8=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cs6NbeIyciS12aB0C5cpWirlro5UbfH+luhJCYaE868=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</Transform>
          <Transform Algorithm="http://www.w3.org/TR/2001/REC-xml-c14n-20010315"/>
        </Transforms>
        <DigestMethod Algorithm="http://www.w3.org/2001/04/xmlenc#sha256"/>
        <DigestValue>+3ntqGcHXBNc1x8OuckDEeSWzSX0E4v2sQM1zjoIWpY=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</Transform>
          <Transform Algorithm="http://www.w3.org/TR/2001/REC-xml-c14n-20010315"/>
        </Transforms>
        <DigestMethod Algorithm="http://www.w3.org/2001/04/xmlenc#sha256"/>
        <DigestValue>55QzWEjpIUzPH3d+ZaO5FQ8JheI45jMoGx4ZRG9gKXk=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</Transform>
          <Transform Algorithm="http://www.w3.org/TR/2001/REC-xml-c14n-20010315"/>
        </Transforms>
        <DigestMethod Algorithm="http://www.w3.org/2001/04/xmlenc#sha256"/>
        <DigestValue>l/hKWb7CmZQ99d7g8mtlcT5XUYp0KcZpatY4O/NyQAI=</DigestValue>
      </Reference>
      <Reference URI="/ppt/slides/slide1.xml?ContentType=application/vnd.openxmlformats-officedocument.presentationml.slide+xml">
        <DigestMethod Algorithm="http://www.w3.org/2001/04/xmlenc#sha256"/>
        <DigestValue>pIXIY1n/CYzhZLnykGAeukjbs2TUpc+V/bTini2bETE=</DigestValue>
      </Reference>
      <Reference URI="/ppt/slides/slide2.xml?ContentType=application/vnd.openxmlformats-officedocument.presentationml.slide+xml">
        <DigestMethod Algorithm="http://www.w3.org/2001/04/xmlenc#sha256"/>
        <DigestValue>xwOjgZlehhANz4SS5vE491ul4esTW9RNK1H0h7IvZUM=</DigestValue>
      </Reference>
      <Reference URI="/ppt/slides/slide3.xml?ContentType=application/vnd.openxmlformats-officedocument.presentationml.slide+xml">
        <DigestMethod Algorithm="http://www.w3.org/2001/04/xmlenc#sha256"/>
        <DigestValue>1rRc7C6RnSzLifRxGLWvb64wgJpmB4LqMO1rQHN5mI4=</DigestValue>
      </Reference>
      <Reference URI="/ppt/slides/slide4.xml?ContentType=application/vnd.openxmlformats-officedocument.presentationml.slide+xml">
        <DigestMethod Algorithm="http://www.w3.org/2001/04/xmlenc#sha256"/>
        <DigestValue>nQsg0/VVdaBNAG6edJpSz3Y0hexVtQ6IqgCNJmwmxKE=</DigestValue>
      </Reference>
      <Reference URI="/ppt/slides/slide5.xml?ContentType=application/vnd.openxmlformats-officedocument.presentationml.slide+xml">
        <DigestMethod Algorithm="http://www.w3.org/2001/04/xmlenc#sha256"/>
        <DigestValue>p45sMebXySMpHzV+mLxkF1xXvOMJsbwYPP0G/L8aSkk=</DigestValue>
      </Reference>
      <Reference URI="/ppt/slides/slide6.xml?ContentType=application/vnd.openxmlformats-officedocument.presentationml.slide+xml">
        <DigestMethod Algorithm="http://www.w3.org/2001/04/xmlenc#sha256"/>
        <DigestValue>4KTwMNf4QQ/ro61pyYJhjbLvSdipfqAIFcFKWS9m5xk=</DigestValue>
      </Reference>
      <Reference URI="/ppt/slides/slide7.xml?ContentType=application/vnd.openxmlformats-officedocument.presentationml.slide+xml">
        <DigestMethod Algorithm="http://www.w3.org/2001/04/xmlenc#sha256"/>
        <DigestValue>5+kkPDvJTk+vaDzwib4YezB/t+G6yEW2N5RkeLADffY=</DigestValue>
      </Reference>
      <Reference URI="/ppt/slides/slide8.xml?ContentType=application/vnd.openxmlformats-officedocument.presentationml.slide+xml">
        <DigestMethod Algorithm="http://www.w3.org/2001/04/xmlenc#sha256"/>
        <DigestValue>0VUZzz0d6WCcp5636kcpm8TXTLFkc4adnV3HuJSP43Q=</DigestValue>
      </Reference>
      <Reference URI="/ppt/tableStyles.xml?ContentType=application/vnd.openxmlformats-officedocument.presentationml.tableStyles+xml">
        <DigestMethod Algorithm="http://www.w3.org/2001/04/xmlenc#sha256"/>
        <DigestValue>DnrAMlEzfsuvbIyhNhnbHK7aXJDE4yENRdbD9d9N4QM=</DigestValue>
      </Reference>
      <Reference URI="/ppt/theme/theme1.xml?ContentType=application/vnd.openxmlformats-officedocument.theme+xml">
        <DigestMethod Algorithm="http://www.w3.org/2001/04/xmlenc#sha256"/>
        <DigestValue>V+kIN/jdhUIXaXPw6kCpkJjYChjaBRb8qLU07Y+PFAI=</DigestValue>
      </Reference>
      <Reference URI="/ppt/theme/theme2.xml?ContentType=application/vnd.openxmlformats-officedocument.theme+xml">
        <DigestMethod Algorithm="http://www.w3.org/2001/04/xmlenc#sha256"/>
        <DigestValue>c8x9xkDcVvTc696dFlBnZ/DK1MMIkpQHx633SUco/wk=</DigestValue>
      </Reference>
      <Reference URI="/ppt/viewProps.xml?ContentType=application/vnd.openxmlformats-officedocument.presentationml.viewProps+xml">
        <DigestMethod Algorithm="http://www.w3.org/2001/04/xmlenc#sha256"/>
        <DigestValue>WRvlTEAIJ/B100bBsMFL4YksZpJ1zDAabg1/b82Qo8g=</DigestValue>
      </Reference>
    </Manifest>
    <SignatureProperties>
      <SignatureProperty Id="idSignatureTime" Target="#idPackageSignature">
        <mdssi:SignatureTime xmlns:mdssi="http://schemas.openxmlformats.org/package/2006/digital-signature">
          <mdssi:Format>YYYY-MM-DDThh:mm:ssTZD</mdssi:Format>
          <mdssi:Value>2021-12-15T19:47:37Z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>PROPIEDAD</SignatureComments>
          <WindowsVersion>10.0</WindowsVersion>
          <OfficeVersion>16.0.14701/23</OfficeVersion>
          <ApplicationVersion>16.0.14701</ApplicationVersion>
          <Monitors>1</Monitors>
          <HorizontalResolution>1920</HorizontalResolution>
          <VerticalResolution>1080</VerticalResolution>
          <ColorDepth>32</ColorDepth>
          <SignatureProviderId>{00000000-0000-0000-0000-000000000000}</SignatureProviderId>
          <SignatureProviderUrl/>
          <SignatureProviderDetails>9</SignatureProviderDetails>
          <SignatureType>1</SignatureType>
        </SignatureInfoV1>
        <SignatureInfoV2 xmlns="http://schemas.microsoft.com/office/2006/digsig">
          <Address1>C/ San Antón nº 6</Address1>
          <Address2/>
        </SignatureInfoV2>
      </SignatureProperty>
    </SignatureProperties>
  </Object>
  <Object>
    <xd:QualifyingProperties xmlns:xd="http://uri.etsi.org/01903/v1.3.2#" Target="#idPackageSignature">
      <xd:SignedProperties Id="idSignedProperties">
        <xd:SignedSignatureProperties>
          <xd:SigningTime>2021-12-15T19:47:37Z</xd:SigningTime>
          <xd:SigningCertificate>
            <xd:Cert>
              <xd:CertDigest>
                <DigestMethod Algorithm="http://www.w3.org/2001/04/xmlenc#sha256"/>
                <DigestValue>7bNRosAq877MdAka0KYs2AQ7c1b5GvVe/7E4vRlGy4o=</DigestValue>
              </xd:CertDigest>
              <xd:IssuerSerial>
                <X509IssuerName>DC=net + DC=windows + CN=MS-Organization-Access + OU=82dbaca4-3e81-46ca-9c73-0950c1eaca97</X509IssuerName>
                <X509SerialNumber>16322715563195874786074870668152740655</X509SerialNumber>
              </xd:IssuerSerial>
            </xd:Cert>
          </xd:SigningCertificate>
          <xd:SignaturePolicyIdentifier>
            <xd:SignaturePolicyImplied/>
          </xd:SignaturePolicyIdentifier>
          <xd:SignatureProductionPlace>
            <xd:City>Ciudad Real</xd:City>
            <xd:StateOrProvince>Ciudad Real</xd:StateOrProvince>
            <xd:PostalCode>13003</xd:PostalCode>
            <xd:CountryName>España</xd:CountryName>
          </xd:SignatureProductionPlace>
          <xd:SignerRole>
            <xd:ClaimedRoles>
              <xd:ClaimedRole>Maestra ed.Infantil</xd:ClaimedRole>
            </xd:ClaimedRoles>
          </xd:SignerRole>
        </xd:SignedSignatureProperties>
        <xd:SignedDataObjectProperties>
          <xd:CommitmentTypeIndication>
            <xd:CommitmentTypeId>
              <xd:Identifier>http://uri.etsi.org/01903/v1.2.2#ProofOfOrigin</xd:Identifier>
              <xd:Description>Creó y aprobó este documento</xd:Description>
            </xd:CommitmentTypeId>
            <xd:AllSignedDataObjects/>
            <xd:CommitmentTypeQualifiers>
              <xd:CommitmentTypeQualifier>PROPIEDAD</xd:CommitmentTypeQualifier>
            </xd:CommitmentTypeQualifiers>
          </xd:CommitmentTypeIndication>
        </xd:SignedDataObjectProperties>
      </xd:SignedProperties>
    </xd:Qualifying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264</Words>
  <Application>Microsoft Office PowerPoint</Application>
  <PresentationFormat>Presentación en pantalla (16:9)</PresentationFormat>
  <Paragraphs>196</Paragraphs>
  <Slides>8</Slides>
  <Notes>8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Pacifico</vt:lpstr>
      <vt:lpstr>Comic Sans MS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Belén Romero</cp:lastModifiedBy>
  <cp:revision>1</cp:revision>
  <dcterms:modified xsi:type="dcterms:W3CDTF">2021-12-15T19:45:30Z</dcterms:modified>
</cp:coreProperties>
</file>