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512" y="0"/>
            <a:ext cx="55038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395287" y="4076700"/>
            <a:ext cx="8497887" cy="25923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 PENSÓ: “VAYA, YA HE VUELTO A DECIR UNA TONTERÍA. TENDRÉ QUE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ANDAR CON MUCHO CUIDADO O ARTURO VA A CANSARSE DE TENER UNA MUJER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 ESTÚPIDA..” Y SE ESFORZÓ EN HABLAR LO MENOS POSIBLE. ARTURO SE DIO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CUENTA ENSEGUIDA Y AFIRMÓ: TENGO UNA COMPAÑERA ABURRIDA DE VERAS.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HABLA NUNCA, Y CUANDO HABLA, NO DICE MÁS QUE DISPARATES.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DEBÍA DE SENTIRSE UN POCO CULPABLE Y, A LOS POCOS DÍAS, SE PRESENTÓ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UN PAQUETÓN: “MIRA, HE ENCONTRADO A UN AMIGO MÍO PINTOR Y LE 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COMPRADO UN CUADRO PARA TI. ESTARÁS CONTENTA ¿NO? DECÍAS QUE EL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ARTE TE INTERESA. PUES AHÍ LO TIENES. ATATELO BIEN PORQUE, CON LO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DISTRAÍDA QUE ERES, YA VEO QUE ACABARÁS POR PERDERLO”.</a:t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2" y="0"/>
            <a:ext cx="5586412" cy="39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294967295" type="body"/>
          </p:nvPr>
        </p:nvSpPr>
        <p:spPr>
          <a:xfrm>
            <a:off x="0" y="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CARGA DE CLEMENTINA AUMENTABA POCO A POCO. UN DÍA SE AÑADIÓ UN FLORERO DE MURANO: “¿NO DECÍAS QUE TE GUSTABA VENECIA? TUYO ES. ÁTALO BIEN PARA QUE NO SE TE CAIGA ¡ERES TAN DESCUIDADA!”</a:t>
            </a:r>
            <a:endParaRPr/>
          </a:p>
        </p:txBody>
      </p:sp>
      <p:pic>
        <p:nvPicPr>
          <p:cNvPr id="90" name="Google Shape;90;p1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1660525"/>
            <a:ext cx="52197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4294967295" type="body"/>
          </p:nvPr>
        </p:nvSpPr>
        <p:spPr>
          <a:xfrm>
            <a:off x="0" y="333375"/>
            <a:ext cx="4038600" cy="23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 DÍA LLEGÓ UNA COLECCIÓN DE PIPAS AUSTRIACAS DENTRO DE UNA VITRINA.</a:t>
            </a:r>
            <a:endParaRPr/>
          </a:p>
        </p:txBody>
      </p:sp>
      <p:pic>
        <p:nvPicPr>
          <p:cNvPr id="96" name="Google Shape;96;p1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112" y="2192337"/>
            <a:ext cx="5627687" cy="46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4294967295" type="body"/>
          </p:nvPr>
        </p:nvSpPr>
        <p:spPr>
          <a:xfrm>
            <a:off x="5292725" y="0"/>
            <a:ext cx="3851275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DESPUÉS UNA ENCICLOPEDIA, QUE HACÍA SUSPIRAR A CLEMENTINA: ¡SI POR LO MENOS SUPIERA LEER!” LLEGÓ EL MOMENTO EN QUE FUE NECESARIO AÑADIR UN SEGUNDO PISO A LA CASA DE CLEMENTINA</a:t>
            </a:r>
            <a:endParaRPr/>
          </a:p>
        </p:txBody>
      </p:sp>
      <p:pic>
        <p:nvPicPr>
          <p:cNvPr id="102" name="Google Shape;102;p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349375"/>
            <a:ext cx="5051425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idx="4294967295" type="body"/>
          </p:nvPr>
        </p:nvSpPr>
        <p:spPr>
          <a:xfrm>
            <a:off x="5605462" y="5561012"/>
            <a:ext cx="3538537" cy="129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LLEGÓ EL MOMENTO EN QUE FUE NECESARIO AÑADIR UN SEGUNDO PISO A LA CASA DE CLEMENTINA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942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4294967295" type="body"/>
          </p:nvPr>
        </p:nvSpPr>
        <p:spPr>
          <a:xfrm>
            <a:off x="0" y="62071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CLEMENTINA, CON LA CASA DE DOS PISOS A SUS ESPALDAS, YA NO PODÍA NI MOVERSE. ARTURO LE LLEVABA LA COMIDA Y ESTO LE HACÍA SENTIRSE IMPORTANTE: “¿QUÉ HARÍAS TÚ SIN MÍ? “CLARO”, SUSPIRABA CLEMENTINA. “¿QUÉ HARÍA YO SIN TI?</a:t>
            </a:r>
            <a:endParaRPr/>
          </a:p>
        </p:txBody>
      </p:sp>
      <p:pic>
        <p:nvPicPr>
          <p:cNvPr id="114" name="Google Shape;114;p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3687" y="260350"/>
            <a:ext cx="4708525" cy="619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4294967295" type="body"/>
          </p:nvPr>
        </p:nvSpPr>
        <p:spPr>
          <a:xfrm>
            <a:off x="323850" y="981075"/>
            <a:ext cx="403860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POCO A POCO, LA CASA DE DOS PISOS QUEDO TAMBIÉN COMPLETAMENTE LLENA. PERO YA TENÍAN LA SOLUCIÓN: TRES PISOS MÁS SE AÑADIERON AHORA A LA CASA DE CLEMENTINA</a:t>
            </a:r>
            <a:endParaRPr/>
          </a:p>
        </p:txBody>
      </p:sp>
      <p:pic>
        <p:nvPicPr>
          <p:cNvPr id="120" name="Google Shape;120;p2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100" y="188912"/>
            <a:ext cx="3927475" cy="640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4294967295" type="body"/>
          </p:nvPr>
        </p:nvSpPr>
        <p:spPr>
          <a:xfrm>
            <a:off x="457200" y="1600200"/>
            <a:ext cx="3609975" cy="240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HACÍA MUCHO TIEMPO QUE LA CASA DE CLEMENTINA SE HABÍA CONVERTIDO EN UN RASCACIELOS, CUANDO UNA MAÑANA DE PRIMAVERA DECIDIÓ……</a:t>
            </a:r>
            <a:endParaRPr/>
          </a:p>
        </p:txBody>
      </p:sp>
      <p:pic>
        <p:nvPicPr>
          <p:cNvPr id="126" name="Google Shape;126;p2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5112" y="0"/>
            <a:ext cx="5068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4294967295" type="body"/>
          </p:nvPr>
        </p:nvSpPr>
        <p:spPr>
          <a:xfrm>
            <a:off x="0" y="1600200"/>
            <a:ext cx="3708400" cy="362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AQUELLA VIDA NO PODÍA SEGUIR MÁS TIEMPO. SALIÓ SIGILOSAMENTE DE LA CASA Y SE DIO UN PASEO: FUE MUY HERMOSO, PERO MUY CORTO. ARTURO VOLVÍA A CASA PARA EL ALMUERZO, Y DEBÍA ENCONTRARLA ESPERÁNDOLE. COMO SIEMPRE.</a:t>
            </a:r>
            <a:endParaRPr/>
          </a:p>
        </p:txBody>
      </p:sp>
      <p:pic>
        <p:nvPicPr>
          <p:cNvPr id="132" name="Google Shape;132;p2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125" y="0"/>
            <a:ext cx="5349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395287" y="404812"/>
            <a:ext cx="8353425" cy="12239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POCO A POCO EL PASEÍTO SE CONVIRTIÓ EN UNA COSTUMBRE 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 SE SENTÍA CADA VEZ MÁS SATISFECHA DE SU NUEVA VIDA. ARTURO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SABÍA NADA, PERO SOSPECHABA QUE OCURRÍA ALGO: “¿DE QUÉ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DEMONÍOS TE RÍES? PARECES TONTA”, EL DECÍA.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1897062"/>
            <a:ext cx="5510212" cy="496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4294967295" type="body"/>
          </p:nvPr>
        </p:nvSpPr>
        <p:spPr>
          <a:xfrm>
            <a:off x="457200" y="476250"/>
            <a:ext cx="4038600" cy="564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HERMOSO DÍA DE PRIMAVERA, ARTURO Y CLEMENTINA, DOS JÓVENES Y HERMOSAS TORTUGAS RUBIAS, SE CONOCIERON AL BORDE DE UN ESTANQUE. Y AQUELLA MISMA TARDE DESCUBRIERON QUE ESTABAN ENAMORADOS</a:t>
            </a:r>
            <a:endParaRPr/>
          </a:p>
        </p:txBody>
      </p:sp>
      <p:pic>
        <p:nvPicPr>
          <p:cNvPr id="35" name="Google Shape;35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54300"/>
            <a:ext cx="4038600" cy="24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0" y="188912"/>
            <a:ext cx="4537075" cy="36004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CLEMENTINA, ESTA VEZ,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 PREOCUPÓ EN ABSOLUTO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AHORA SALÍA DE CASA EN CUANTO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ARTURO VOLVÍA LA ESPALDA. 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ARTURO LA ENCONTRABA CADA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VEZ MÁS EXTRAÑA, Y ENCONTRABA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VEZ LA CASA MÁS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DESORDENADA, PERO CLEMENTINA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EMPEZABA A SER VERDADERAMENTE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FELIZ Y LAS REGAÑINAS DE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ARTURO YA NO LE IMPORTABAN.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60350"/>
            <a:ext cx="4344987" cy="608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5651500" y="333375"/>
            <a:ext cx="3276600" cy="14398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UN DÍA ARTURO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ENCONTRÓ LA CASA VACÍA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60350"/>
            <a:ext cx="5205412" cy="637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4294967295" type="body"/>
          </p:nvPr>
        </p:nvSpPr>
        <p:spPr>
          <a:xfrm>
            <a:off x="539750" y="5313362"/>
            <a:ext cx="8362950" cy="154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ENFADÓ MUCHÍSIMO, NO ENTENDIÓ NADA Y, AÑOS MÁS TARDE, SEGUÍA CONTÁNDOLES A SUS AMIGOS: “REALMENTE ERA UNA INGRATA LA TAL CLEMENTINA, NO LE FALTABA DE NADA. ¡VEINTICINCO PISOS TENÍA SU CASA, Y  TODOS LLENOS DE TESOROS!”</a:t>
            </a:r>
            <a:endParaRPr/>
          </a:p>
        </p:txBody>
      </p:sp>
      <p:pic>
        <p:nvPicPr>
          <p:cNvPr id="156" name="Google Shape;156;p2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01600"/>
            <a:ext cx="5838825" cy="522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4294967295" type="body"/>
          </p:nvPr>
        </p:nvSpPr>
        <p:spPr>
          <a:xfrm>
            <a:off x="708025" y="0"/>
            <a:ext cx="8435975" cy="12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TORTUGAS VIVEN MUCHÍSIMOS AÑOS, Y ES POSIBLE QUE CLEMENTINA SIGA VIAJANDO FELIZ POR EL MUNDO. ES POSIBLE QUE TOQUE LA FLAUTA Y HAGA HERMOSAS ACUARELAS DE PLANTAS Y FLORES. 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ENCUENTRAS UNA TORTUGA SIN CASA, INTENTA LLAMARLA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“¡CLEMENTINA, CLEMENTINA!” Y SI TE CONTESTA, SEGURO QUE ES ELLA</a:t>
            </a:r>
            <a:endParaRPr/>
          </a:p>
        </p:txBody>
      </p:sp>
      <p:pic>
        <p:nvPicPr>
          <p:cNvPr id="163" name="Google Shape;163;p2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1196975"/>
            <a:ext cx="34734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4294967295" type="body"/>
          </p:nvPr>
        </p:nvSpPr>
        <p:spPr>
          <a:xfrm>
            <a:off x="4648200" y="1600200"/>
            <a:ext cx="4038600" cy="413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CLEMENTINA, ALEGRE Y DESPREOCUPADA, HACÍA MUCHOS PROYECTOS PARA SU VIDA FUTURA, MIENTRAS PASEABAN LOS DOS A ORILLAS DEL ESTANQUE Y PESCABAN ALGUNA COSILLA PARA LA CENA.</a:t>
            </a:r>
            <a:endParaRPr/>
          </a:p>
        </p:txBody>
      </p:sp>
      <p:pic>
        <p:nvPicPr>
          <p:cNvPr id="41" name="Google Shape;41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37" y="333375"/>
            <a:ext cx="3613150" cy="62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684212" y="0"/>
            <a:ext cx="7488237" cy="17287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 DECÍA: “YA VERÁS QUÉ FELICES SEREMOS. VIAJAREMOS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DESCUBRIREMOS OTROS LADOS Y OTRAS TORTUGAS DIFERENTES,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ENCONTRAREMOS OTRA CLASE DE PECES, Y OTRAS PLANTAS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FLORES EN LA ORILLA, ¡SERÁ UNA VIDA ESTUPENDA!, IREMOS INCLUSO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EXTRANJERO… ¿SABES UNA COSA? SIEMPRE HE QUERIDO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VISITAR VENECIA…”</a:t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1476375" y="5661025"/>
            <a:ext cx="5832475" cy="7921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ARTURO SONREÍA Y DECÍA VAGAMENTE QUE SÍ</a:t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989137"/>
            <a:ext cx="6751637" cy="3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4294967295" type="body"/>
          </p:nvPr>
        </p:nvSpPr>
        <p:spPr>
          <a:xfrm>
            <a:off x="611187" y="333375"/>
            <a:ext cx="8027987" cy="244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LOS DÍAS TRANSCURRÍAN IGUALES AL BORDE DEL ESTANQUE. ARTURO HABÍA DECIDIDO PESAR ÉL SOLO PARA LOS DOS, Y ASÍ CLEMENTINA PÓDRÍA  DESCANSAR. LLEGABA A LA HORA DE COMER, CON RENACUAJOS Y CARACOLES, Y LE PREGUNTABA A CLEMENTINA: “¿CÓMO ESTÁS, CARIÑO?  ¿LO HAS PASADO BIEN?” Y CLEMENTINA SUSPIRABA: “¡ME HE ABURRIDO MUCHO! ¡TODO EL DÍA SOLA ESPERÁNDOTE!”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¡ABURRIDO!, GRITABA ARTURO INDIGNADO. “¿DICES QUE TE HAS ABURRIDO? BUSCA ALGO QUE HACER. EL MUNDO ESTÁ LLENO DE OCUPACIONES INTERESANTES. ¡SÓLO SE ABURREN LOS TONTOS!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CLEMENTINA LE DABA MUCHA VERGÜENZA SER TONTA, Y HUBIERA QUERIDO NO ABURRIRSE TANTO, PERO NO PODÍA EVITARLO.</a:t>
            </a:r>
            <a:endParaRPr/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2924175"/>
            <a:ext cx="6985000" cy="368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68312" y="404812"/>
            <a:ext cx="8291512" cy="1557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 DÍA, CUANDO VOLVIÓ ARTURO, CLEMENTINA LE DIJO: “ME GUSTARÍA TENER UNA FLAUTA. APRENDERÍA A TOCARLA, INVENTARÍA CANCIONES, Y ESO ME ENTRETENDRÍA.</a:t>
            </a:r>
            <a:br>
              <a:rPr b="0" i="0" lang="en-US" sz="1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PERO A ARTURO ESTA IDEA LE PARECIÓ ABSURDA: ¡TÚ! ¿TOCAR LA FLAUTA, TÚ? ¡SI NI SIQUIERA DISTINGUES LAS NOTAS! ERES INCAPAZ DE APRENDER. NO TIENES OÍDO.</a:t>
            </a:r>
            <a:endParaRPr/>
          </a:p>
        </p:txBody>
      </p:sp>
      <p:pic>
        <p:nvPicPr>
          <p:cNvPr id="60" name="Google Shape;6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2060575"/>
            <a:ext cx="82296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idx="4294967295" type="body"/>
          </p:nvPr>
        </p:nvSpPr>
        <p:spPr>
          <a:xfrm>
            <a:off x="250825" y="188912"/>
            <a:ext cx="8675687" cy="129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AQUELLA MISMA NOCHE, ARTURO COMPARECIÓ CON UN HERMOSO TOCADISCOS, Y LO ATÓ BIEN A LA CASA DE CLEMENTINA, MIENTRAS LE DECÍA : “ASÍ NO LO PERDERÁS… ¡ERES TAN DISTRAÍDA!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CLEMENTINA LE DIO LAS GRACIAS. </a:t>
            </a:r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2060575"/>
            <a:ext cx="6192837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4294967295" type="body"/>
          </p:nvPr>
        </p:nvSpPr>
        <p:spPr>
          <a:xfrm>
            <a:off x="457200" y="1196975"/>
            <a:ext cx="4038600" cy="492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AQUELLA MISMA NOCHE, ANTES DE DORMIRSE, ESTUVO PENSANDA POR QUÉ TENÍA QUE LLEVAR A CUESTAS AQUEL TOCADISCOS TAN PESADO EN LUGAR DE UNA FLAUTA LIGERA, Y SI ERA VERDAD QUE NO HUBIERA LLEGDO A APRENDER LAS NOTAS Y QUE ERA DISTRAÍDA. PERO DESPUÉS, AVERGANZADO, DECIDIÓ QUE TENÍA QUE SER ASÍ, PUESTO QUE ARTURO, TAN INTELIGENTE, LO DECÍA. SUSPIRÓ RESIGNADA Y SE DURMIÓ.</a:t>
            </a:r>
            <a:endParaRPr/>
          </a:p>
        </p:txBody>
      </p:sp>
      <p:pic>
        <p:nvPicPr>
          <p:cNvPr id="72" name="Google Shape;72;p1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650" y="981075"/>
            <a:ext cx="4200525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4294967295" type="body"/>
          </p:nvPr>
        </p:nvSpPr>
        <p:spPr>
          <a:xfrm>
            <a:off x="250825" y="260350"/>
            <a:ext cx="4038600" cy="377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UNOS DÍAS, CLEMENTINA ESCUCHÓ EL TOCADISCOS. DESPUÉS SE CANSÓ. ERA DE TODOS MODOS UN OBJETO BONITO, Y CLEMENTINA  SE ENTRETUVO LIMPIÁNDOLO Y SACÁNDOLE BRILLO. PERO AL POCO TIMPO VOLVIÓ A ABURRIRSE.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UN ATARDECER, MIENTRAS CONTEMPLABAN LAS ESTRELLAS, A ORILLAS DEL ESTANQUE SILENCIOSO, CLEMENTINA DIJO: “SABES, ARTURO, ALGUNAS VECES VEO UNAS FLORES TAN BONITAS Y DE COLORES TAN EXTRAÑOS, QUE ME DAN GANAS DE LLORAR…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GUSTARÍA TENER UNA CAJA DE ACUARELAS Y PODER PINTARLAS” “¡VAYA IDEA RIDÍCULA! ¿ES QUE TE CREES UNA ARTISTA? ¡QUÉ BOBADA!”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REÍA, REÍA, REÍA…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71675"/>
            <a:ext cx="40386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DEF6F1"/>
      </a:accent3>
      <a:accent4>
        <a:srgbClr val="FFFFFF"/>
      </a:accent4>
      <a:accent5>
        <a:srgbClr val="8DC6FF"/>
      </a:accent5>
      <a:accent6>
        <a:srgbClr val="DEF6F1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