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C024-9CAE-4C9D-9675-418624E4286F}" type="datetimeFigureOut">
              <a:rPr lang="es-PE" smtClean="0"/>
              <a:t>9/10/22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207D-8D76-4C2F-BB07-32F4BD9C9F4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43614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C024-9CAE-4C9D-9675-418624E4286F}" type="datetimeFigureOut">
              <a:rPr lang="es-PE" smtClean="0"/>
              <a:t>9/10/22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207D-8D76-4C2F-BB07-32F4BD9C9F4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3193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C024-9CAE-4C9D-9675-418624E4286F}" type="datetimeFigureOut">
              <a:rPr lang="es-PE" smtClean="0"/>
              <a:t>9/10/22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207D-8D76-4C2F-BB07-32F4BD9C9F4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3105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C024-9CAE-4C9D-9675-418624E4286F}" type="datetimeFigureOut">
              <a:rPr lang="es-PE" smtClean="0"/>
              <a:t>9/10/22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207D-8D76-4C2F-BB07-32F4BD9C9F4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8731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C024-9CAE-4C9D-9675-418624E4286F}" type="datetimeFigureOut">
              <a:rPr lang="es-PE" smtClean="0"/>
              <a:t>9/10/22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207D-8D76-4C2F-BB07-32F4BD9C9F4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5995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C024-9CAE-4C9D-9675-418624E4286F}" type="datetimeFigureOut">
              <a:rPr lang="es-PE" smtClean="0"/>
              <a:t>9/10/22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207D-8D76-4C2F-BB07-32F4BD9C9F4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95243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C024-9CAE-4C9D-9675-418624E4286F}" type="datetimeFigureOut">
              <a:rPr lang="es-PE" smtClean="0"/>
              <a:t>9/10/22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207D-8D76-4C2F-BB07-32F4BD9C9F4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6373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C024-9CAE-4C9D-9675-418624E4286F}" type="datetimeFigureOut">
              <a:rPr lang="es-PE" smtClean="0"/>
              <a:t>9/10/22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207D-8D76-4C2F-BB07-32F4BD9C9F4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088355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C024-9CAE-4C9D-9675-418624E4286F}" type="datetimeFigureOut">
              <a:rPr lang="es-PE" smtClean="0"/>
              <a:t>9/10/22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207D-8D76-4C2F-BB07-32F4BD9C9F4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4923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C024-9CAE-4C9D-9675-418624E4286F}" type="datetimeFigureOut">
              <a:rPr lang="es-PE" smtClean="0"/>
              <a:t>9/10/22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207D-8D76-4C2F-BB07-32F4BD9C9F4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59083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C024-9CAE-4C9D-9675-418624E4286F}" type="datetimeFigureOut">
              <a:rPr lang="es-PE" smtClean="0"/>
              <a:t>9/10/22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207D-8D76-4C2F-BB07-32F4BD9C9F4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04453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CC024-9CAE-4C9D-9675-418624E4286F}" type="datetimeFigureOut">
              <a:rPr lang="es-PE" smtClean="0"/>
              <a:t>9/10/22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5207D-8D76-4C2F-BB07-32F4BD9C9F4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52400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9310313" y="6001935"/>
            <a:ext cx="276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LIC. R.CARTOLIN R.</a:t>
            </a:r>
          </a:p>
        </p:txBody>
      </p:sp>
      <p:pic>
        <p:nvPicPr>
          <p:cNvPr id="1026" name="Picture 2" descr="Resultado de imagen para BROMAS MATEMATICA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53"/>
          <a:stretch/>
        </p:blipFill>
        <p:spPr bwMode="auto">
          <a:xfrm>
            <a:off x="534822" y="4236592"/>
            <a:ext cx="2366908" cy="2295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115" y="325805"/>
            <a:ext cx="6962881" cy="126807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718276" y="1972637"/>
            <a:ext cx="901821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owcard Gothic" panose="04020904020102020604" pitchFamily="82" charset="0"/>
              </a:rPr>
              <a:t>VALOR POSICIONAL DE </a:t>
            </a:r>
          </a:p>
          <a:p>
            <a:pPr algn="ctr"/>
            <a:r>
              <a:rPr lang="es-ES" sz="6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owcard Gothic" panose="04020904020102020604" pitchFamily="82" charset="0"/>
              </a:rPr>
              <a:t>LOS NUMEROS </a:t>
            </a:r>
          </a:p>
          <a:p>
            <a:pPr algn="ctr"/>
            <a:r>
              <a:rPr lang="es-ES" sz="6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owcard Gothic" panose="04020904020102020604" pitchFamily="82" charset="0"/>
              </a:rPr>
              <a:t>HASTA LA UNIDAD </a:t>
            </a:r>
          </a:p>
          <a:p>
            <a:pPr algn="ctr"/>
            <a:r>
              <a:rPr lang="es-ES" sz="6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owcard Gothic" panose="04020904020102020604" pitchFamily="82" charset="0"/>
              </a:rPr>
              <a:t>DE MILLON</a:t>
            </a:r>
          </a:p>
        </p:txBody>
      </p:sp>
    </p:spTree>
    <p:extLst>
      <p:ext uri="{BB962C8B-B14F-4D97-AF65-F5344CB8AC3E}">
        <p14:creationId xmlns:p14="http://schemas.microsoft.com/office/powerpoint/2010/main" val="175795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624809" y="639025"/>
            <a:ext cx="11272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b="1" dirty="0"/>
              <a:t> ESCOGE 9 DE LOS SIGUIENTES NÚMEROS Y ESCRÍBELOS EN TU CUADERNO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09" y="1709430"/>
            <a:ext cx="10969673" cy="438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37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2D706-E4FF-47F6-9EF3-B27DE94F8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8511" y="419091"/>
            <a:ext cx="8274978" cy="1325563"/>
          </a:xfrm>
        </p:spPr>
        <p:txBody>
          <a:bodyPr/>
          <a:lstStyle/>
          <a:p>
            <a:r>
              <a:rPr lang="es-ES_tradnl" dirty="0">
                <a:latin typeface="Arial Rounded MT Bold" panose="020F0704030504030204" pitchFamily="34" charset="77"/>
                <a:cs typeface="Arial Hebrew Scholar" pitchFamily="2" charset="-79"/>
              </a:rPr>
              <a:t>¿ESTÁS  PREPARADO/A  YA?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2E5184-762D-26C4-6039-F6E8291B2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281" y="1744654"/>
            <a:ext cx="10515600" cy="3044325"/>
          </a:xfrm>
        </p:spPr>
        <p:txBody>
          <a:bodyPr/>
          <a:lstStyle/>
          <a:p>
            <a:pPr marL="0" indent="0" algn="ctr">
              <a:buNone/>
            </a:pPr>
            <a:r>
              <a:rPr lang="es-ES_tradnl" dirty="0"/>
              <a:t>AHORA IRÁN A PARECIENDO NÚMEROS EN PANTALLA DESCOMPUESTOS POR ÓRDENES DE MAGNITUD.</a:t>
            </a:r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r>
              <a:rPr lang="es-ES_tradnl" dirty="0"/>
              <a:t>COMPÓN EL NÚMERO Y TÁCHALO SI LO TIENES EN TU CUADERNO.</a:t>
            </a:r>
          </a:p>
          <a:p>
            <a:pPr marL="0" indent="0" algn="ctr">
              <a:buNone/>
            </a:pPr>
            <a:endParaRPr lang="es-ES_tradnl" dirty="0"/>
          </a:p>
          <a:p>
            <a:pPr marL="0" indent="0" algn="ctr">
              <a:buNone/>
            </a:pPr>
            <a:r>
              <a:rPr lang="es-ES_tradnl" dirty="0"/>
              <a:t>GANARÁ QUIEN COMPLETE TACHAR TODOS SUS NÚMEROS.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673DF89-EEE1-8DAA-9C6E-64F7FE12609B}"/>
              </a:ext>
            </a:extLst>
          </p:cNvPr>
          <p:cNvSpPr txBox="1">
            <a:spLocks/>
          </p:cNvSpPr>
          <p:nvPr/>
        </p:nvSpPr>
        <p:spPr>
          <a:xfrm>
            <a:off x="3334820" y="4842945"/>
            <a:ext cx="53785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6000" dirty="0">
                <a:latin typeface="Arial Rounded MT Bold" panose="020F0704030504030204" pitchFamily="34" charset="77"/>
                <a:cs typeface="Arial Hebrew Scholar" pitchFamily="2" charset="-79"/>
              </a:rPr>
              <a:t>¡¡¡ SUERTE !!!</a:t>
            </a:r>
          </a:p>
        </p:txBody>
      </p:sp>
    </p:spTree>
    <p:extLst>
      <p:ext uri="{BB962C8B-B14F-4D97-AF65-F5344CB8AC3E}">
        <p14:creationId xmlns:p14="http://schemas.microsoft.com/office/powerpoint/2010/main" val="3507012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n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8668" y="5384173"/>
            <a:ext cx="2895600" cy="1304925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6142" y="5403223"/>
            <a:ext cx="2886075" cy="128587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9783" y="5403224"/>
            <a:ext cx="2933700" cy="1285875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90" y="5422274"/>
            <a:ext cx="2867025" cy="1266825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8598" y="3627325"/>
            <a:ext cx="2914650" cy="1285875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6142" y="3625890"/>
            <a:ext cx="2867025" cy="1266825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00733" y="3628310"/>
            <a:ext cx="2933700" cy="129540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4184" y="3656885"/>
            <a:ext cx="2838450" cy="1266825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48598" y="1861566"/>
            <a:ext cx="2914650" cy="1285875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99097" y="1870476"/>
            <a:ext cx="2886075" cy="12954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30293" y="1846294"/>
            <a:ext cx="2914650" cy="12954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7614" y="1870476"/>
            <a:ext cx="2876550" cy="12668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167648" y="154131"/>
            <a:ext cx="2895600" cy="12954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27672" y="164641"/>
            <a:ext cx="2857500" cy="128587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140803" y="154131"/>
            <a:ext cx="2895600" cy="12954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37139" y="164641"/>
            <a:ext cx="2867025" cy="128587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61569" y="965771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6    3    0     0  7 5 1</a:t>
            </a:r>
            <a:endParaRPr lang="es-PE" dirty="0"/>
          </a:p>
        </p:txBody>
      </p:sp>
      <p:sp>
        <p:nvSpPr>
          <p:cNvPr id="7" name="CuadroTexto 6"/>
          <p:cNvSpPr txBox="1"/>
          <p:nvPr/>
        </p:nvSpPr>
        <p:spPr>
          <a:xfrm>
            <a:off x="3702720" y="965771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8    0    0     3  4 2 6</a:t>
            </a:r>
            <a:endParaRPr lang="es-PE" dirty="0"/>
          </a:p>
        </p:txBody>
      </p:sp>
      <p:sp>
        <p:nvSpPr>
          <p:cNvPr id="9" name="CuadroTexto 8"/>
          <p:cNvSpPr txBox="1"/>
          <p:nvPr/>
        </p:nvSpPr>
        <p:spPr>
          <a:xfrm>
            <a:off x="6774693" y="965234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4    0    0     3  5 2 4</a:t>
            </a:r>
            <a:endParaRPr lang="es-PE" dirty="0"/>
          </a:p>
        </p:txBody>
      </p:sp>
      <p:sp>
        <p:nvSpPr>
          <p:cNvPr id="11" name="CuadroTexto 10"/>
          <p:cNvSpPr txBox="1"/>
          <p:nvPr/>
        </p:nvSpPr>
        <p:spPr>
          <a:xfrm>
            <a:off x="9733650" y="965234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5    0    2     0  3 5 4</a:t>
            </a:r>
            <a:endParaRPr lang="es-PE" dirty="0"/>
          </a:p>
        </p:txBody>
      </p:sp>
      <p:sp>
        <p:nvSpPr>
          <p:cNvPr id="13" name="CuadroTexto 12"/>
          <p:cNvSpPr txBox="1"/>
          <p:nvPr/>
        </p:nvSpPr>
        <p:spPr>
          <a:xfrm>
            <a:off x="661569" y="2660470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4    3    0     0  0 2 3</a:t>
            </a:r>
            <a:endParaRPr lang="es-PE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702720" y="2660470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7    0    0     6  4 0 9</a:t>
            </a:r>
            <a:endParaRPr lang="es-PE" dirty="0"/>
          </a:p>
        </p:txBody>
      </p:sp>
      <p:sp>
        <p:nvSpPr>
          <p:cNvPr id="15" name="CuadroTexto 14"/>
          <p:cNvSpPr txBox="1"/>
          <p:nvPr/>
        </p:nvSpPr>
        <p:spPr>
          <a:xfrm>
            <a:off x="6774693" y="2660470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9    0    4     7  0 0 2</a:t>
            </a:r>
            <a:endParaRPr lang="es-PE" dirty="0"/>
          </a:p>
        </p:txBody>
      </p:sp>
      <p:sp>
        <p:nvSpPr>
          <p:cNvPr id="16" name="CuadroTexto 15"/>
          <p:cNvSpPr txBox="1"/>
          <p:nvPr/>
        </p:nvSpPr>
        <p:spPr>
          <a:xfrm>
            <a:off x="9785020" y="2670744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4    0    3     0  3 1 2</a:t>
            </a:r>
            <a:endParaRPr lang="es-PE" dirty="0"/>
          </a:p>
        </p:txBody>
      </p:sp>
      <p:sp>
        <p:nvSpPr>
          <p:cNvPr id="25" name="CuadroTexto 24"/>
          <p:cNvSpPr txBox="1"/>
          <p:nvPr/>
        </p:nvSpPr>
        <p:spPr>
          <a:xfrm>
            <a:off x="630745" y="4448564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6    0    3     1  0 0 2</a:t>
            </a:r>
            <a:endParaRPr lang="es-PE" dirty="0"/>
          </a:p>
        </p:txBody>
      </p:sp>
      <p:sp>
        <p:nvSpPr>
          <p:cNvPr id="26" name="CuadroTexto 25"/>
          <p:cNvSpPr txBox="1"/>
          <p:nvPr/>
        </p:nvSpPr>
        <p:spPr>
          <a:xfrm>
            <a:off x="3702720" y="4448564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3    0    2     0  3 4 5</a:t>
            </a:r>
            <a:endParaRPr lang="es-PE" dirty="0"/>
          </a:p>
        </p:txBody>
      </p:sp>
      <p:sp>
        <p:nvSpPr>
          <p:cNvPr id="27" name="CuadroTexto 26"/>
          <p:cNvSpPr txBox="1"/>
          <p:nvPr/>
        </p:nvSpPr>
        <p:spPr>
          <a:xfrm>
            <a:off x="6737087" y="4448564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9    4    0     3  0 1 0</a:t>
            </a:r>
            <a:endParaRPr lang="es-PE" dirty="0"/>
          </a:p>
        </p:txBody>
      </p:sp>
      <p:sp>
        <p:nvSpPr>
          <p:cNvPr id="28" name="CuadroTexto 27"/>
          <p:cNvSpPr txBox="1"/>
          <p:nvPr/>
        </p:nvSpPr>
        <p:spPr>
          <a:xfrm>
            <a:off x="9754198" y="4458154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5    0    2    0   5 3 4</a:t>
            </a:r>
            <a:endParaRPr lang="es-PE" dirty="0"/>
          </a:p>
        </p:txBody>
      </p:sp>
      <p:sp>
        <p:nvSpPr>
          <p:cNvPr id="33" name="CuadroTexto 32"/>
          <p:cNvSpPr txBox="1"/>
          <p:nvPr/>
        </p:nvSpPr>
        <p:spPr>
          <a:xfrm>
            <a:off x="630745" y="6224204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9    7    3     0  0 8 0</a:t>
            </a:r>
            <a:endParaRPr lang="es-PE" dirty="0"/>
          </a:p>
        </p:txBody>
      </p:sp>
      <p:sp>
        <p:nvSpPr>
          <p:cNvPr id="34" name="CuadroTexto 33"/>
          <p:cNvSpPr txBox="1"/>
          <p:nvPr/>
        </p:nvSpPr>
        <p:spPr>
          <a:xfrm>
            <a:off x="3692446" y="6213338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8    3    0    7   0 0 4</a:t>
            </a:r>
            <a:endParaRPr lang="es-PE" dirty="0"/>
          </a:p>
        </p:txBody>
      </p:sp>
      <p:sp>
        <p:nvSpPr>
          <p:cNvPr id="35" name="CuadroTexto 34"/>
          <p:cNvSpPr txBox="1"/>
          <p:nvPr/>
        </p:nvSpPr>
        <p:spPr>
          <a:xfrm>
            <a:off x="6761826" y="6213338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5    0    0     2  4 5 3</a:t>
            </a:r>
            <a:endParaRPr lang="es-PE" dirty="0"/>
          </a:p>
        </p:txBody>
      </p:sp>
      <p:sp>
        <p:nvSpPr>
          <p:cNvPr id="36" name="CuadroTexto 35"/>
          <p:cNvSpPr txBox="1"/>
          <p:nvPr/>
        </p:nvSpPr>
        <p:spPr>
          <a:xfrm>
            <a:off x="9763548" y="6214699"/>
            <a:ext cx="211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8    7    3    0  0  0 2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14735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1" grpId="0"/>
      <p:bldP spid="13" grpId="0"/>
      <p:bldP spid="14" grpId="0"/>
      <p:bldP spid="15" grpId="0"/>
      <p:bldP spid="16" grpId="0"/>
      <p:bldP spid="25" grpId="0"/>
      <p:bldP spid="26" grpId="0"/>
      <p:bldP spid="27" grpId="0"/>
      <p:bldP spid="28" grpId="0"/>
      <p:bldP spid="33" grpId="0"/>
      <p:bldP spid="34" grpId="0"/>
      <p:bldP spid="35" grpId="0"/>
      <p:bldP spid="36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184</Words>
  <Application>Microsoft Macintosh PowerPoint</Application>
  <PresentationFormat>Panorámica</PresentationFormat>
  <Paragraphs>29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0" baseType="lpstr">
      <vt:lpstr>Arial</vt:lpstr>
      <vt:lpstr>Arial Rounded MT Bold</vt:lpstr>
      <vt:lpstr>Calibri</vt:lpstr>
      <vt:lpstr>Calibri Light</vt:lpstr>
      <vt:lpstr>Showcard Gothic</vt:lpstr>
      <vt:lpstr>Tema de Office</vt:lpstr>
      <vt:lpstr>Presentación de PowerPoint</vt:lpstr>
      <vt:lpstr>Presentación de PowerPoint</vt:lpstr>
      <vt:lpstr>¿ESTÁS  PREPARADO/A  YA?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ALUMNO02</dc:creator>
  <cp:lastModifiedBy>J. Miguel de la Rosa</cp:lastModifiedBy>
  <cp:revision>21</cp:revision>
  <dcterms:created xsi:type="dcterms:W3CDTF">2017-05-25T17:27:05Z</dcterms:created>
  <dcterms:modified xsi:type="dcterms:W3CDTF">2022-10-09T07:10:15Z</dcterms:modified>
</cp:coreProperties>
</file>