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20da4cce9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20da4cce9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20da4cce9a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20da4cce9a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20" Type="http://schemas.openxmlformats.org/officeDocument/2006/relationships/image" Target="../media/image22.png"/><Relationship Id="rId11" Type="http://schemas.openxmlformats.org/officeDocument/2006/relationships/image" Target="../media/image11.png"/><Relationship Id="rId22" Type="http://schemas.openxmlformats.org/officeDocument/2006/relationships/image" Target="../media/image24.png"/><Relationship Id="rId10" Type="http://schemas.openxmlformats.org/officeDocument/2006/relationships/image" Target="../media/image10.png"/><Relationship Id="rId21" Type="http://schemas.openxmlformats.org/officeDocument/2006/relationships/image" Target="../media/image23.png"/><Relationship Id="rId13" Type="http://schemas.openxmlformats.org/officeDocument/2006/relationships/image" Target="../media/image21.png"/><Relationship Id="rId1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image" Target="../media/image14.png"/><Relationship Id="rId15" Type="http://schemas.openxmlformats.org/officeDocument/2006/relationships/image" Target="../media/image17.png"/><Relationship Id="rId14" Type="http://schemas.openxmlformats.org/officeDocument/2006/relationships/image" Target="../media/image13.png"/><Relationship Id="rId17" Type="http://schemas.openxmlformats.org/officeDocument/2006/relationships/image" Target="../media/image19.png"/><Relationship Id="rId16" Type="http://schemas.openxmlformats.org/officeDocument/2006/relationships/image" Target="../media/image18.png"/><Relationship Id="rId5" Type="http://schemas.openxmlformats.org/officeDocument/2006/relationships/image" Target="../media/image4.png"/><Relationship Id="rId19" Type="http://schemas.openxmlformats.org/officeDocument/2006/relationships/image" Target="../media/image20.png"/><Relationship Id="rId6" Type="http://schemas.openxmlformats.org/officeDocument/2006/relationships/image" Target="../media/image2.png"/><Relationship Id="rId18" Type="http://schemas.openxmlformats.org/officeDocument/2006/relationships/image" Target="../media/image15.png"/><Relationship Id="rId7" Type="http://schemas.openxmlformats.org/officeDocument/2006/relationships/image" Target="../media/image3.png"/><Relationship Id="rId8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925" y="152425"/>
            <a:ext cx="6645750" cy="121032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249050" y="1598125"/>
            <a:ext cx="66459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3400">
                <a:solidFill>
                  <a:srgbClr val="FF0000"/>
                </a:solidFill>
              </a:rPr>
              <a:t>BINGO DE SUCESIONES ADITIVAS Y MULTIPLICATIVAS</a:t>
            </a:r>
            <a:endParaRPr b="1" sz="3400">
              <a:solidFill>
                <a:srgbClr val="FF0000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30863" y="2905825"/>
            <a:ext cx="1282275" cy="146545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3417000" y="4498875"/>
            <a:ext cx="2310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1500">
                <a:solidFill>
                  <a:srgbClr val="0000FF"/>
                </a:solidFill>
              </a:rPr>
              <a:t>LIC. R.CARTOLIN R.</a:t>
            </a:r>
            <a:endParaRPr b="1" sz="15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/>
        </p:nvSpPr>
        <p:spPr>
          <a:xfrm>
            <a:off x="201425" y="80575"/>
            <a:ext cx="67953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1600"/>
              <a:t>ESCOGE 09 TARJETAS Y ENCUENTRA EL NÚMERO QUE SIGUE EN LA SUCESIÓN</a:t>
            </a:r>
            <a:endParaRPr b="1" sz="1600"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425" y="693375"/>
            <a:ext cx="8377200" cy="436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7663" y="346475"/>
            <a:ext cx="980119" cy="904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42330" y="359772"/>
            <a:ext cx="937505" cy="877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07745" y="359772"/>
            <a:ext cx="937505" cy="877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38856" y="366421"/>
            <a:ext cx="937505" cy="864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69395" y="373069"/>
            <a:ext cx="937505" cy="851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337108" y="1470098"/>
            <a:ext cx="951710" cy="890906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860508" y="1490026"/>
            <a:ext cx="937505" cy="851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503304" y="2600352"/>
            <a:ext cx="937505" cy="877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895357" y="2600352"/>
            <a:ext cx="951710" cy="851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5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301615" y="2593721"/>
            <a:ext cx="965914" cy="890906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5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846331" y="2573758"/>
            <a:ext cx="937505" cy="877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5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1132502" y="1470098"/>
            <a:ext cx="951710" cy="877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5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2503267" y="1470081"/>
            <a:ext cx="965914" cy="864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5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3881078" y="1470098"/>
            <a:ext cx="980119" cy="877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1100598" y="2607018"/>
            <a:ext cx="980119" cy="904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5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1073950" y="4026459"/>
            <a:ext cx="951710" cy="877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5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2503286" y="4026459"/>
            <a:ext cx="951710" cy="890906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5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6846312" y="4081227"/>
            <a:ext cx="937505" cy="877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5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3909543" y="4026459"/>
            <a:ext cx="951710" cy="890906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5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5337090" y="4059719"/>
            <a:ext cx="951710" cy="8909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