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6b54cecfaf_0_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6b54cecfaf_0_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6b54cecfaf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6b54cecfaf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6b54cecfaf_0_5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6b54cecfaf_0_5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6b54cecfaf_0_5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6b54cecfaf_0_5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6b54cecfaf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6b54cecfaf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6b54cecfaf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6b54cecfaf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6b54cecfaf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6b54cecfaf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6b54cecfaf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6b54cecfaf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6b54cecfaf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6b54cecfaf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6b54cecfaf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6b54cecfaf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6b54cecfaf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6b54cecfaf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6b54cecfaf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6b54cecfaf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6b54cecfaf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6b54cecfaf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b54cecfaf_0_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6b54cecfaf_0_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6b54cecfaf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6b54cecfaf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6b54cecfaf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6b54cecfaf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6b54cecfaf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6b54cecfaf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6b54cecfaf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6b54cecfaf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6b54cecfaf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6b54cecfaf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6b54cecfaf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6b54cecfaf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6b54cecfaf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6b54cecfaf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6b54cecfaf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6b54cecfaf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6b54cecfaf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6b54cecfaf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6b54cecfaf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6b54cecfaf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6b54cecfaf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6b54cecfaf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6b54cecfaf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6b54cecfaf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6b54cecfaf_0_2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6b54cecfaf_0_2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6b54cecfaf_0_2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6b54cecfaf_0_2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6b54cecfaf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6b54cecfaf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6b54cecfaf_0_2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6b54cecfaf_0_2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b54cecfaf_0_2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b54cecfaf_0_2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6b54cecfaf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6b54cecfaf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6b54cecfaf_0_2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6b54cecfaf_0_2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6b54cecfaf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6b54cecfaf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6b54cecfaf_0_2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6b54cecfaf_0_2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6b54cecfaf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6b54cecfaf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6b54cecfaf_0_2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6b54cecfaf_0_2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6b54cecfaf_0_2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6b54cecfaf_0_2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6b54cecfaf_0_2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6b54cecfaf_0_2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6b54cecfaf_0_2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6b54cecfaf_0_2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6b54cecfaf_0_2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6b54cecfaf_0_2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6b54cecfaf_0_2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6b54cecfaf_0_2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6b54cecfaf_0_3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6b54cecfaf_0_3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6b54cecfaf_0_3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6b54cecfaf_0_3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6b54cecfaf_0_3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6b54cecfaf_0_3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6b54cecfaf_0_3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6b54cecfaf_0_3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6b54cecfaf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6b54cecfaf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6b54cecfaf_0_3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6b54cecfaf_0_3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6b54cecfaf_0_3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6b54cecfaf_0_3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6b54cecfaf_0_3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6b54cecfaf_0_3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6b54cecfaf_0_3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6b54cecfaf_0_3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6b54cecfaf_0_3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6b54cecfaf_0_3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6b54cecfaf_0_3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6b54cecfaf_0_3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6b54cecfaf_0_3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6b54cecfaf_0_3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6b54cecfaf_0_3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6b54cecfaf_0_3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6b54cecfaf_0_3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6b54cecfaf_0_3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6b54cecfaf_0_3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6b54cecfaf_0_3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6b54cecfaf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6b54cecfaf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6b54cecfaf_0_3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6b54cecfaf_0_3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6b54cecfaf_0_3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6b54cecfaf_0_3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6b54cecfaf_0_3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6b54cecfaf_0_3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6b54cecfaf_0_3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6b54cecfaf_0_3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6b54cecfaf_0_3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6b54cecfaf_0_3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6b54cecfaf_0_3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6b54cecfaf_0_3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6b54cecfaf_0_3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6b54cecfaf_0_3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6b54cecfaf_0_3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6b54cecfaf_0_3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6b54cecfaf_0_3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6b54cecfaf_0_3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6b54cecfaf_0_3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6b54cecfaf_0_3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6b54cecfaf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6b54cecfaf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6b54cecfaf_0_3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6b54cecfaf_0_3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6b54cecfaf_0_4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6b54cecfaf_0_4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6b54cecfaf_0_4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6b54cecfaf_0_4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6b54cecfaf_0_4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6b54cecfaf_0_4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6b54cecfaf_0_4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6b54cecfaf_0_4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6b54cecfaf_0_4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6b54cecfaf_0_4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6b54cecfaf_0_4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6b54cecfaf_0_4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6b54cecfaf_0_4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6b54cecfaf_0_4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6b54cecfaf_0_4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6b54cecfaf_0_4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6b54cecfaf_0_4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6b54cecfaf_0_4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6b54cecfaf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6b54cecfaf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6b54cecfaf_0_4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6b54cecfaf_0_4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6b54cecfaf_0_4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6b54cecfaf_0_4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6b54cecfaf_0_4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6b54cecfaf_0_4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6b54cecfaf_0_4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6b54cecfaf_0_4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6b54cecfaf_0_4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6b54cecfaf_0_4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6b54cecfaf_0_4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6b54cecfaf_0_4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6b54cecfaf_0_4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6b54cecfaf_0_4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6b54cecfaf_0_4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6b54cecfaf_0_4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6b54cecfaf_0_4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6b54cecfaf_0_4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6b54cecfaf_0_4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6b54cecfaf_0_4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6b54cecfaf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6b54cecfaf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6b54cecfaf_0_4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6b54cecfaf_0_4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6b54cecfaf_0_4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6b54cecfaf_0_4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6b54cecfaf_0_4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6b54cecfaf_0_4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6b54cecfaf_0_4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6b54cecfaf_0_4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6b54cecfaf_0_4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6b54cecfaf_0_4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6b54cecfaf_0_4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6b54cecfaf_0_4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6b54cecfaf_0_5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6b54cecfaf_0_5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6b54cecfaf_0_5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6b54cecfaf_0_5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6b54cecfaf_0_5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6b54cecfaf_0_5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6b54cecfaf_0_5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6b54cecfaf_0_5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b="1" lang="es" u="sng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SUMA</a:t>
            </a: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de decenas completas más decenas incompletas</a:t>
            </a: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) 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90+95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40+35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60+99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30+88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40+27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</a:t>
            </a: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+18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10+98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90+56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20+85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20+71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60+91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30+63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90+86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20+35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60+21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90+97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50+82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20+24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60+98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60+79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60+28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20+23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50+94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90+48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10+27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80+89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80+31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30+91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90+96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80+92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40+52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60+75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90+53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80+57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20+66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30+26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50+34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20+29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90+72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90+91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