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2.xml"/>
  <Override ContentType="application/vnd.openxmlformats-officedocument.presentationml.slide+xml" PartName="/ppt/slides/slide98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80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83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</p:sldIdLst>
  <p:sldSz cy="5143500" cx="9144000"/>
  <p:notesSz cx="6858000" cy="9144000"/>
  <p:embeddedFontLst>
    <p:embeddedFont>
      <p:font typeface="Roboto"/>
      <p:regular r:id="rId108"/>
      <p:bold r:id="rId109"/>
      <p:italic r:id="rId110"/>
      <p:boldItalic r:id="rId1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07" Type="http://schemas.openxmlformats.org/officeDocument/2006/relationships/slide" Target="slides/slide101.xml"/><Relationship Id="rId106" Type="http://schemas.openxmlformats.org/officeDocument/2006/relationships/slide" Target="slides/slide100.xml"/><Relationship Id="rId105" Type="http://schemas.openxmlformats.org/officeDocument/2006/relationships/slide" Target="slides/slide99.xml"/><Relationship Id="rId104" Type="http://schemas.openxmlformats.org/officeDocument/2006/relationships/slide" Target="slides/slide98.xml"/><Relationship Id="rId109" Type="http://schemas.openxmlformats.org/officeDocument/2006/relationships/font" Target="fonts/Roboto-bold.fntdata"/><Relationship Id="rId108" Type="http://schemas.openxmlformats.org/officeDocument/2006/relationships/font" Target="fonts/Roboto-regular.fntdata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103" Type="http://schemas.openxmlformats.org/officeDocument/2006/relationships/slide" Target="slides/slide97.xml"/><Relationship Id="rId102" Type="http://schemas.openxmlformats.org/officeDocument/2006/relationships/slide" Target="slides/slide96.xml"/><Relationship Id="rId101" Type="http://schemas.openxmlformats.org/officeDocument/2006/relationships/slide" Target="slides/slide95.xml"/><Relationship Id="rId100" Type="http://schemas.openxmlformats.org/officeDocument/2006/relationships/slide" Target="slides/slide94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95" Type="http://schemas.openxmlformats.org/officeDocument/2006/relationships/slide" Target="slides/slide89.xml"/><Relationship Id="rId94" Type="http://schemas.openxmlformats.org/officeDocument/2006/relationships/slide" Target="slides/slide88.xml"/><Relationship Id="rId97" Type="http://schemas.openxmlformats.org/officeDocument/2006/relationships/slide" Target="slides/slide91.xml"/><Relationship Id="rId96" Type="http://schemas.openxmlformats.org/officeDocument/2006/relationships/slide" Target="slides/slide90.xml"/><Relationship Id="rId11" Type="http://schemas.openxmlformats.org/officeDocument/2006/relationships/slide" Target="slides/slide5.xml"/><Relationship Id="rId99" Type="http://schemas.openxmlformats.org/officeDocument/2006/relationships/slide" Target="slides/slide93.xml"/><Relationship Id="rId10" Type="http://schemas.openxmlformats.org/officeDocument/2006/relationships/slide" Target="slides/slide4.xml"/><Relationship Id="rId98" Type="http://schemas.openxmlformats.org/officeDocument/2006/relationships/slide" Target="slides/slide92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91" Type="http://schemas.openxmlformats.org/officeDocument/2006/relationships/slide" Target="slides/slide85.xml"/><Relationship Id="rId90" Type="http://schemas.openxmlformats.org/officeDocument/2006/relationships/slide" Target="slides/slide84.xml"/><Relationship Id="rId93" Type="http://schemas.openxmlformats.org/officeDocument/2006/relationships/slide" Target="slides/slide87.xml"/><Relationship Id="rId92" Type="http://schemas.openxmlformats.org/officeDocument/2006/relationships/slide" Target="slides/slide86.xml"/><Relationship Id="rId15" Type="http://schemas.openxmlformats.org/officeDocument/2006/relationships/slide" Target="slides/slide9.xml"/><Relationship Id="rId110" Type="http://schemas.openxmlformats.org/officeDocument/2006/relationships/font" Target="fonts/Roboto-italic.fntdata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11" Type="http://schemas.openxmlformats.org/officeDocument/2006/relationships/font" Target="fonts/Roboto-boldItalic.fntdata"/><Relationship Id="rId84" Type="http://schemas.openxmlformats.org/officeDocument/2006/relationships/slide" Target="slides/slide78.xml"/><Relationship Id="rId83" Type="http://schemas.openxmlformats.org/officeDocument/2006/relationships/slide" Target="slides/slide77.xml"/><Relationship Id="rId86" Type="http://schemas.openxmlformats.org/officeDocument/2006/relationships/slide" Target="slides/slide80.xml"/><Relationship Id="rId85" Type="http://schemas.openxmlformats.org/officeDocument/2006/relationships/slide" Target="slides/slide79.xml"/><Relationship Id="rId88" Type="http://schemas.openxmlformats.org/officeDocument/2006/relationships/slide" Target="slides/slide82.xml"/><Relationship Id="rId87" Type="http://schemas.openxmlformats.org/officeDocument/2006/relationships/slide" Target="slides/slide81.xml"/><Relationship Id="rId89" Type="http://schemas.openxmlformats.org/officeDocument/2006/relationships/slide" Target="slides/slide83.xml"/><Relationship Id="rId80" Type="http://schemas.openxmlformats.org/officeDocument/2006/relationships/slide" Target="slides/slide74.xml"/><Relationship Id="rId82" Type="http://schemas.openxmlformats.org/officeDocument/2006/relationships/slide" Target="slides/slide76.xml"/><Relationship Id="rId81" Type="http://schemas.openxmlformats.org/officeDocument/2006/relationships/slide" Target="slides/slide7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73" Type="http://schemas.openxmlformats.org/officeDocument/2006/relationships/slide" Target="slides/slide67.xml"/><Relationship Id="rId72" Type="http://schemas.openxmlformats.org/officeDocument/2006/relationships/slide" Target="slides/slide66.xml"/><Relationship Id="rId75" Type="http://schemas.openxmlformats.org/officeDocument/2006/relationships/slide" Target="slides/slide69.xml"/><Relationship Id="rId74" Type="http://schemas.openxmlformats.org/officeDocument/2006/relationships/slide" Target="slides/slide68.xml"/><Relationship Id="rId77" Type="http://schemas.openxmlformats.org/officeDocument/2006/relationships/slide" Target="slides/slide71.xml"/><Relationship Id="rId76" Type="http://schemas.openxmlformats.org/officeDocument/2006/relationships/slide" Target="slides/slide70.xml"/><Relationship Id="rId79" Type="http://schemas.openxmlformats.org/officeDocument/2006/relationships/slide" Target="slides/slide73.xml"/><Relationship Id="rId78" Type="http://schemas.openxmlformats.org/officeDocument/2006/relationships/slide" Target="slides/slide72.xml"/><Relationship Id="rId71" Type="http://schemas.openxmlformats.org/officeDocument/2006/relationships/slide" Target="slides/slide65.xml"/><Relationship Id="rId70" Type="http://schemas.openxmlformats.org/officeDocument/2006/relationships/slide" Target="slides/slide64.xml"/><Relationship Id="rId62" Type="http://schemas.openxmlformats.org/officeDocument/2006/relationships/slide" Target="slides/slide56.xml"/><Relationship Id="rId61" Type="http://schemas.openxmlformats.org/officeDocument/2006/relationships/slide" Target="slides/slide55.xml"/><Relationship Id="rId64" Type="http://schemas.openxmlformats.org/officeDocument/2006/relationships/slide" Target="slides/slide58.xml"/><Relationship Id="rId63" Type="http://schemas.openxmlformats.org/officeDocument/2006/relationships/slide" Target="slides/slide57.xml"/><Relationship Id="rId66" Type="http://schemas.openxmlformats.org/officeDocument/2006/relationships/slide" Target="slides/slide60.xml"/><Relationship Id="rId65" Type="http://schemas.openxmlformats.org/officeDocument/2006/relationships/slide" Target="slides/slide59.xml"/><Relationship Id="rId68" Type="http://schemas.openxmlformats.org/officeDocument/2006/relationships/slide" Target="slides/slide62.xml"/><Relationship Id="rId67" Type="http://schemas.openxmlformats.org/officeDocument/2006/relationships/slide" Target="slides/slide61.xml"/><Relationship Id="rId60" Type="http://schemas.openxmlformats.org/officeDocument/2006/relationships/slide" Target="slides/slide54.xml"/><Relationship Id="rId69" Type="http://schemas.openxmlformats.org/officeDocument/2006/relationships/slide" Target="slides/slide6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55" Type="http://schemas.openxmlformats.org/officeDocument/2006/relationships/slide" Target="slides/slide49.xml"/><Relationship Id="rId54" Type="http://schemas.openxmlformats.org/officeDocument/2006/relationships/slide" Target="slides/slide48.xml"/><Relationship Id="rId57" Type="http://schemas.openxmlformats.org/officeDocument/2006/relationships/slide" Target="slides/slide51.xml"/><Relationship Id="rId56" Type="http://schemas.openxmlformats.org/officeDocument/2006/relationships/slide" Target="slides/slide50.xml"/><Relationship Id="rId59" Type="http://schemas.openxmlformats.org/officeDocument/2006/relationships/slide" Target="slides/slide53.xml"/><Relationship Id="rId58" Type="http://schemas.openxmlformats.org/officeDocument/2006/relationships/slide" Target="slides/slide5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6b2adc6e5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6b2adc6e5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6b2adc6e52_0_1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6b2adc6e52_0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6b36f8cfc2_0_2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6b36f8cfc2_0_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g6b36f8cfc2_0_2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1" name="Google Shape;611;g6b36f8cfc2_0_2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6b2adc6e52_0_1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6b2adc6e52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6b2adc6e52_0_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6b2adc6e52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6b2adc6e52_0_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6b2adc6e52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6b2adc6e52_0_1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6b2adc6e52_0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6b2adc6e52_0_1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6b2adc6e52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6b2adc6e52_0_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6b2adc6e52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6b2adc6e52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6b2adc6e52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6b2adc6e52_0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6b2adc6e52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6b2adc6e52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6b2adc6e52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6b2adc6e52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6b2adc6e52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6b2adc6e52_0_1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6b2adc6e52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6b2adc6e52_0_1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6b2adc6e52_0_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6b2adc6e52_0_2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6b2adc6e52_0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6b2adc6e52_0_2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6b2adc6e52_0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6b2adc6e52_0_2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6b2adc6e52_0_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6b2adc6e52_0_2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6b2adc6e52_0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6b2adc6e52_0_2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6b2adc6e52_0_2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6b2adc6e52_0_2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6b2adc6e52_0_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6b2adc6e52_0_2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6b2adc6e52_0_2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6b2adc6e52_0_2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6b2adc6e52_0_2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6b2adc6e52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6b2adc6e52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6b2adc6e52_0_2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6b2adc6e52_0_2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6b2adc6e52_0_2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6b2adc6e52_0_2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6b2adc6e52_0_2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6b2adc6e52_0_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6b2adc6e52_0_2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6b2adc6e52_0_2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6b2adc6e52_0_2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6b2adc6e52_0_2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6b2adc6e52_0_2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6b2adc6e52_0_2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6b36f8cfc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6b36f8cfc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6b36f8cfc2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6b36f8cfc2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6b36f8cfc2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6b36f8cfc2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6b36f8cfc2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6b36f8cfc2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6b2adc6e52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6b2adc6e52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6b36f8cfc2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6b36f8cfc2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6b36f8cfc2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6b36f8cfc2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6b36f8cfc2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6b36f8cfc2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6b36f8cfc2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6b36f8cfc2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6b36f8cfc2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6b36f8cfc2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6b36f8cfc2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6b36f8cfc2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6b36f8cfc2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6b36f8cfc2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6b36f8cfc2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6b36f8cfc2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6b36f8cfc2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6b36f8cfc2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6b36f8cfc2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6b36f8cfc2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6b2adc6e52_0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6b2adc6e52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6b36f8cfc2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6b36f8cfc2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6b36f8cfc2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6b36f8cfc2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6b36f8cfc2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6b36f8cfc2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6b36f8cfc2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6b36f8cfc2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6b36f8cfc2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6b36f8cfc2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6b36f8cfc2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6b36f8cfc2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6b36f8cfc2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6b36f8cfc2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6b36f8cfc2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6b36f8cfc2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6b36f8cfc2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6b36f8cfc2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6b36f8cfc2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6b36f8cfc2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6b2adc6e52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6b2adc6e52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6b36f8cfc2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6b36f8cfc2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6b36f8cfc2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6b36f8cfc2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6b36f8cfc2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6b36f8cfc2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6b36f8cfc2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g6b36f8cfc2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6b36f8cfc2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6b36f8cfc2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6b36f8cfc2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6b36f8cfc2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6b36f8cfc2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6b36f8cfc2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6b36f8cfc2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6b36f8cfc2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6b36f8cfc2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6b36f8cfc2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6b36f8cfc2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6b36f8cfc2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6b2adc6e52_0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6b2adc6e52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6b36f8cfc2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6b36f8cfc2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6b36f8cfc2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Google Shape;461;g6b36f8cfc2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6b36f8cfc2_0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" name="Google Shape;466;g6b36f8cfc2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6b36f8cfc2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6b36f8cfc2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6b36f8cfc2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6b36f8cfc2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6b36f8cfc2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6b36f8cfc2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6b36f8cfc2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" name="Google Shape;486;g6b36f8cfc2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6b36f8cfc2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6b36f8cfc2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6b36f8cfc2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Google Shape;496;g6b36f8cfc2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6b36f8cfc2_0_1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1" name="Google Shape;501;g6b36f8cfc2_0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6b2adc6e52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6b2adc6e52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6b36f8cfc2_0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6" name="Google Shape;506;g6b36f8cfc2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6b36f8cfc2_0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6b36f8cfc2_0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6b36f8cfc2_0_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6b36f8cfc2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6b36f8cfc2_0_1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Google Shape;521;g6b36f8cfc2_0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6b36f8cfc2_0_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6" name="Google Shape;526;g6b36f8cfc2_0_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6b36f8cfc2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" name="Google Shape;531;g6b36f8cfc2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g6b36f8cfc2_0_2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6" name="Google Shape;536;g6b36f8cfc2_0_2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6b36f8cfc2_0_2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Google Shape;541;g6b36f8cfc2_0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6b36f8cfc2_0_2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Google Shape;546;g6b36f8cfc2_0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6b36f8cfc2_0_2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6b36f8cfc2_0_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6b2adc6e52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6b2adc6e52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6b36f8cfc2_0_2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6" name="Google Shape;556;g6b36f8cfc2_0_2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6b36f8cfc2_0_2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1" name="Google Shape;561;g6b36f8cfc2_0_2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6b36f8cfc2_0_2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6" name="Google Shape;566;g6b36f8cfc2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6b36f8cfc2_0_2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" name="Google Shape;571;g6b36f8cfc2_0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6b36f8cfc2_0_2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6" name="Google Shape;576;g6b36f8cfc2_0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6b36f8cfc2_0_2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1" name="Google Shape;581;g6b36f8cfc2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g6b36f8cfc2_0_2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6" name="Google Shape;586;g6b36f8cfc2_0_2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6b36f8cfc2_0_2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1" name="Google Shape;591;g6b36f8cfc2_0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6b36f8cfc2_0_2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6b36f8cfc2_0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g6b36f8cfc2_0_2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1" name="Google Shape;601;g6b36f8cfc2_0_2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4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7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4" name="Google Shape;74;p17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5" name="Google Shape;75;p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8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8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0" name="Google Shape;80;p1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9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9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9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5" name="Google Shape;85;p19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6" name="Google Shape;86;p1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0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89" name="Google Shape;89;p2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1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1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4" name="Google Shape;94;p21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5" name="Google Shape;95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2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2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2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2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101" name="Google Shape;101;p2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4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3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4" name="Google Shape;104;p23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5" name="Google Shape;105;p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solidFill>
          <a:schemeClr val="accent4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terial">
    <p:bg>
      <p:bgPr>
        <a:solidFill>
          <a:schemeClr val="dk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mc:AlternateContent>
    <mc:Choice Requires="p14">
      <p:transition p14:dur="400">
        <p:push dir="r"/>
      </p:transition>
    </mc:Choice>
    <mc:Fallback>
      <p:transition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1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6.xml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0.xml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2.xml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4.xml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6.xml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Fase 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5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b="1" lang="es" u="sng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SUMA</a:t>
            </a:r>
            <a:r>
              <a:rPr b="1"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 decenas completas más dígitos</a:t>
            </a:r>
            <a:r>
              <a:rPr b="1" lang="e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 </a:t>
            </a:r>
            <a:endParaRPr b="1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12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12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30+5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90+5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60+7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80+2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80+7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4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5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40+6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5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5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5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5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60+8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5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5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50+3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5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5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40+1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5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6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6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6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6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90+8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6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70+6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6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6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70+1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6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6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6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7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20+6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7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7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50+9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7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7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80+8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7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7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7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7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80+1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7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8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70+9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8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8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40+5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8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70+3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8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50+7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8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8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70+2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8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8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30+7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8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9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9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9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20+7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9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9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90+6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9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9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9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9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80+6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9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10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10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10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80+3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10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30+8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10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10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10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70+4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10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10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20+9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10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11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90+3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11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11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40+7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11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11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11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11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11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11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60+5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11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12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12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12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40+2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12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