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7.xml"/>
  <Override ContentType="application/vnd.openxmlformats-officedocument.presentationml.notesSlide+xml" PartName="/ppt/notesSlides/notesSlide5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00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85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77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73.xml"/>
  <Override ContentType="application/vnd.openxmlformats-officedocument.presentationml.notesSlide+xml" PartName="/ppt/notesSlides/notesSlide8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69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93.xml"/>
  <Override ContentType="application/vnd.openxmlformats-officedocument.presentationml.notesSlide+xml" PartName="/ppt/notesSlides/notesSlide87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75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97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9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63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60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101.xml"/>
  <Override ContentType="application/vnd.openxmlformats-officedocument.presentationml.notesSlide+xml" PartName="/ppt/notesSlides/notesSlide95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5.xml"/>
  <Override ContentType="application/vnd.openxmlformats-officedocument.presentationml.notesSlide+xml" PartName="/ppt/notesSlides/notesSlide78.xml"/>
  <Override ContentType="application/vnd.openxmlformats-officedocument.presentationml.notesSlide+xml" PartName="/ppt/notesSlides/notesSlide71.xml"/>
  <Override ContentType="application/vnd.openxmlformats-officedocument.presentationml.notesSlide+xml" PartName="/ppt/notesSlides/notesSlide92.xml"/>
  <Override ContentType="application/vnd.openxmlformats-officedocument.presentationml.notesSlide+xml" PartName="/ppt/notesSlides/notesSlide84.xml"/>
  <Override ContentType="application/vnd.openxmlformats-officedocument.presentationml.notesSlide+xml" PartName="/ppt/notesSlides/notesSlide76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68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82.xml"/>
  <Override ContentType="application/vnd.openxmlformats-officedocument.presentationml.notesSlide+xml" PartName="/ppt/notesSlides/notesSlide9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90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86.xml"/>
  <Override ContentType="application/vnd.openxmlformats-officedocument.presentationml.notesSlide+xml" PartName="/ppt/notesSlides/notesSlide99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80.xml"/>
  <Override ContentType="application/vnd.openxmlformats-officedocument.presentationml.notesSlide+xml" PartName="/ppt/notesSlides/notesSlide61.xml"/>
  <Override ContentType="application/vnd.openxmlformats-officedocument.presentationml.notesSlide+xml" PartName="/ppt/notesSlides/notesSlide74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8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62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70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72.xml"/>
  <Override ContentType="application/vnd.openxmlformats-officedocument.presentationml.notesSlide+xml" PartName="/ppt/notesSlides/notesSlide98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64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9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9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83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66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3.xml"/>
  <Override ContentType="application/vnd.openxmlformats-officedocument.presentationml.slide+xml" PartName="/ppt/slides/slide78.xml"/>
  <Override ContentType="application/vnd.openxmlformats-officedocument.presentationml.slide+xml" PartName="/ppt/slides/slide86.xml"/>
  <Override ContentType="application/vnd.openxmlformats-officedocument.presentationml.slide+xml" PartName="/ppt/slides/slide35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68.xml"/>
  <Override ContentType="application/vnd.openxmlformats-officedocument.presentationml.slide+xml" PartName="/ppt/slides/slide94.xml"/>
  <Override ContentType="application/vnd.openxmlformats-officedocument.presentationml.slide+xml" PartName="/ppt/slides/slide84.xml"/>
  <Override ContentType="application/vnd.openxmlformats-officedocument.presentationml.slide+xml" PartName="/ppt/slides/slide37.xml"/>
  <Override ContentType="application/vnd.openxmlformats-officedocument.presentationml.slide+xml" PartName="/ppt/slides/slide71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66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53.xml"/>
  <Override ContentType="application/vnd.openxmlformats-officedocument.presentationml.slide+xml" PartName="/ppt/slides/slide96.xml"/>
  <Override ContentType="application/vnd.openxmlformats-officedocument.presentationml.slide+xml" PartName="/ppt/slides/slide48.xml"/>
  <Override ContentType="application/vnd.openxmlformats-officedocument.presentationml.slide+xml" PartName="/ppt/slides/slide22.xml"/>
  <Override ContentType="application/vnd.openxmlformats-officedocument.presentationml.slide+xml" PartName="/ppt/slides/slide82.xml"/>
  <Override ContentType="application/vnd.openxmlformats-officedocument.presentationml.slide+xml" PartName="/ppt/slides/slide65.xml"/>
  <Override ContentType="application/vnd.openxmlformats-officedocument.presentationml.slide+xml" PartName="/ppt/slides/slide9.xml"/>
  <Override ContentType="application/vnd.openxmlformats-officedocument.presentationml.slide+xml" PartName="/ppt/slides/slide12.xml"/>
  <Override ContentType="application/vnd.openxmlformats-officedocument.presentationml.slide+xml" PartName="/ppt/slides/slide98.xml"/>
  <Override ContentType="application/vnd.openxmlformats-officedocument.presentationml.slide+xml" PartName="/ppt/slides/slide72.xml"/>
  <Override ContentType="application/vnd.openxmlformats-officedocument.presentationml.slide+xml" PartName="/ppt/slides/slide20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59.xml"/>
  <Override ContentType="application/vnd.openxmlformats-officedocument.presentationml.slide+xml" PartName="/ppt/slides/slide89.xml"/>
  <Override ContentType="application/vnd.openxmlformats-officedocument.presentationml.slide+xml" PartName="/ppt/slides/slide76.xml"/>
  <Override ContentType="application/vnd.openxmlformats-officedocument.presentationml.slide+xml" PartName="/ppt/slides/slide63.xml"/>
  <Override ContentType="application/vnd.openxmlformats-officedocument.presentationml.slide+xml" PartName="/ppt/slides/slide93.xml"/>
  <Override ContentType="application/vnd.openxmlformats-officedocument.presentationml.slide+xml" PartName="/ppt/slides/slide101.xml"/>
  <Override ContentType="application/vnd.openxmlformats-officedocument.presentationml.slide+xml" PartName="/ppt/slides/slide80.xml"/>
  <Override ContentType="application/vnd.openxmlformats-officedocument.presentationml.slide+xml" PartName="/ppt/slides/slide61.xml"/>
  <Override ContentType="application/vnd.openxmlformats-officedocument.presentationml.slide+xml" PartName="/ppt/slides/slide91.xml"/>
  <Override ContentType="application/vnd.openxmlformats-officedocument.presentationml.slide+xml" PartName="/ppt/slides/slide31.xml"/>
  <Override ContentType="application/vnd.openxmlformats-officedocument.presentationml.slide+xml" PartName="/ppt/slides/slide87.xml"/>
  <Override ContentType="application/vnd.openxmlformats-officedocument.presentationml.slide+xml" PartName="/ppt/slides/slide74.xml"/>
  <Override ContentType="application/vnd.openxmlformats-officedocument.presentationml.slide+xml" PartName="/ppt/slides/slide27.xml"/>
  <Override ContentType="application/vnd.openxmlformats-officedocument.presentationml.slide+xml" PartName="/ppt/slides/slide5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60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95.xml"/>
  <Override ContentType="application/vnd.openxmlformats-officedocument.presentationml.slide+xml" PartName="/ppt/slides/slide69.xml"/>
  <Override ContentType="application/vnd.openxmlformats-officedocument.presentationml.slide+xml" PartName="/ppt/slides/slide85.xml"/>
  <Override ContentType="application/vnd.openxmlformats-officedocument.presentationml.slide+xml" PartName="/ppt/slides/slide42.xml"/>
  <Override ContentType="application/vnd.openxmlformats-officedocument.presentationml.slide+xml" PartName="/ppt/slides/slide50.xml"/>
  <Override ContentType="application/vnd.openxmlformats-officedocument.presentationml.slide+xml" PartName="/ppt/slides/slide77.xml"/>
  <Override ContentType="application/vnd.openxmlformats-officedocument.presentationml.slide+xml" PartName="/ppt/slides/slide34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97.xml"/>
  <Override ContentType="application/vnd.openxmlformats-officedocument.presentationml.slide+xml" PartName="/ppt/slides/slide11.xml"/>
  <Override ContentType="application/vnd.openxmlformats-officedocument.presentationml.slide+xml" PartName="/ppt/slides/slide6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79.xml"/>
  <Override ContentType="application/vnd.openxmlformats-officedocument.presentationml.slide+xml" PartName="/ppt/slides/slide49.xml"/>
  <Override ContentType="application/vnd.openxmlformats-officedocument.presentationml.slide+xml" PartName="/ppt/slides/slide83.xml"/>
  <Override ContentType="application/vnd.openxmlformats-officedocument.presentationml.slide+xml" PartName="/ppt/slides/slide70.xml"/>
  <Override ContentType="application/vnd.openxmlformats-officedocument.presentationml.slide+xml" PartName="/ppt/slides/slide6.xml"/>
  <Override ContentType="application/vnd.openxmlformats-officedocument.presentationml.slide+xml" PartName="/ppt/slides/slide40.xml"/>
  <Override ContentType="application/vnd.openxmlformats-officedocument.presentationml.slide+xml" PartName="/ppt/slides/slide73.xml"/>
  <Override ContentType="application/vnd.openxmlformats-officedocument.presentationml.slide+xml" PartName="/ppt/slides/slide30.xml"/>
  <Override ContentType="application/vnd.openxmlformats-officedocument.presentationml.slide+xml" PartName="/ppt/slides/slide99.xml"/>
  <Override ContentType="application/vnd.openxmlformats-officedocument.presentationml.slide+xml" PartName="/ppt/slides/slide3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47.xml"/>
  <Override ContentType="application/vnd.openxmlformats-officedocument.presentationml.slide+xml" PartName="/ppt/slides/slide21.xml"/>
  <Override ContentType="application/vnd.openxmlformats-officedocument.presentationml.slide+xml" PartName="/ppt/slides/slide100.xml"/>
  <Override ContentType="application/vnd.openxmlformats-officedocument.presentationml.slide+xml" PartName="/ppt/slides/slide64.xml"/>
  <Override ContentType="application/vnd.openxmlformats-officedocument.presentationml.slide+xml" PartName="/ppt/slides/slide81.xml"/>
  <Override ContentType="application/vnd.openxmlformats-officedocument.presentationml.slide+xml" PartName="/ppt/slides/slide90.xml"/>
  <Override ContentType="application/vnd.openxmlformats-officedocument.presentationml.slide+xml" PartName="/ppt/slides/slide8.xml"/>
  <Override ContentType="application/vnd.openxmlformats-officedocument.presentationml.slide+xml" PartName="/ppt/slides/slide32.xml"/>
  <Override ContentType="application/vnd.openxmlformats-officedocument.presentationml.slide+xml" PartName="/ppt/slides/slide62.xml"/>
  <Override ContentType="application/vnd.openxmlformats-officedocument.presentationml.slide+xml" PartName="/ppt/slides/slide75.xml"/>
  <Override ContentType="application/vnd.openxmlformats-officedocument.presentationml.slide+xml" PartName="/ppt/slides/slide1.xml"/>
  <Override ContentType="application/vnd.openxmlformats-officedocument.presentationml.slide+xml" PartName="/ppt/slides/slide58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88.xml"/>
  <Override ContentType="application/vnd.openxmlformats-officedocument.presentationml.slide+xml" PartName="/ppt/slides/slide9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  <p:sldId id="351" r:id="rId102"/>
    <p:sldId id="352" r:id="rId103"/>
    <p:sldId id="353" r:id="rId104"/>
    <p:sldId id="354" r:id="rId105"/>
    <p:sldId id="355" r:id="rId106"/>
    <p:sldId id="356" r:id="rId107"/>
  </p:sldIdLst>
  <p:sldSz cy="5143500" cx="9144000"/>
  <p:notesSz cx="6858000" cy="9144000"/>
  <p:embeddedFontLst>
    <p:embeddedFont>
      <p:font typeface="Roboto"/>
      <p:regular r:id="rId108"/>
      <p:bold r:id="rId109"/>
      <p:italic r:id="rId110"/>
      <p:boldItalic r:id="rId1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42" Type="http://schemas.openxmlformats.org/officeDocument/2006/relationships/slide" Target="slides/slide36.xml"/><Relationship Id="rId41" Type="http://schemas.openxmlformats.org/officeDocument/2006/relationships/slide" Target="slides/slide35.xml"/><Relationship Id="rId44" Type="http://schemas.openxmlformats.org/officeDocument/2006/relationships/slide" Target="slides/slide38.xml"/><Relationship Id="rId43" Type="http://schemas.openxmlformats.org/officeDocument/2006/relationships/slide" Target="slides/slide37.xml"/><Relationship Id="rId46" Type="http://schemas.openxmlformats.org/officeDocument/2006/relationships/slide" Target="slides/slide40.xml"/><Relationship Id="rId45" Type="http://schemas.openxmlformats.org/officeDocument/2006/relationships/slide" Target="slides/slide39.xml"/><Relationship Id="rId107" Type="http://schemas.openxmlformats.org/officeDocument/2006/relationships/slide" Target="slides/slide101.xml"/><Relationship Id="rId106" Type="http://schemas.openxmlformats.org/officeDocument/2006/relationships/slide" Target="slides/slide100.xml"/><Relationship Id="rId105" Type="http://schemas.openxmlformats.org/officeDocument/2006/relationships/slide" Target="slides/slide99.xml"/><Relationship Id="rId104" Type="http://schemas.openxmlformats.org/officeDocument/2006/relationships/slide" Target="slides/slide98.xml"/><Relationship Id="rId109" Type="http://schemas.openxmlformats.org/officeDocument/2006/relationships/font" Target="fonts/Roboto-bold.fntdata"/><Relationship Id="rId108" Type="http://schemas.openxmlformats.org/officeDocument/2006/relationships/font" Target="fonts/Roboto-regular.fntdata"/><Relationship Id="rId48" Type="http://schemas.openxmlformats.org/officeDocument/2006/relationships/slide" Target="slides/slide42.xml"/><Relationship Id="rId47" Type="http://schemas.openxmlformats.org/officeDocument/2006/relationships/slide" Target="slides/slide41.xml"/><Relationship Id="rId49" Type="http://schemas.openxmlformats.org/officeDocument/2006/relationships/slide" Target="slides/slide43.xml"/><Relationship Id="rId103" Type="http://schemas.openxmlformats.org/officeDocument/2006/relationships/slide" Target="slides/slide97.xml"/><Relationship Id="rId102" Type="http://schemas.openxmlformats.org/officeDocument/2006/relationships/slide" Target="slides/slide96.xml"/><Relationship Id="rId101" Type="http://schemas.openxmlformats.org/officeDocument/2006/relationships/slide" Target="slides/slide95.xml"/><Relationship Id="rId100" Type="http://schemas.openxmlformats.org/officeDocument/2006/relationships/slide" Target="slides/slide94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33" Type="http://schemas.openxmlformats.org/officeDocument/2006/relationships/slide" Target="slides/slide27.xml"/><Relationship Id="rId32" Type="http://schemas.openxmlformats.org/officeDocument/2006/relationships/slide" Target="slides/slide26.xml"/><Relationship Id="rId35" Type="http://schemas.openxmlformats.org/officeDocument/2006/relationships/slide" Target="slides/slide29.xml"/><Relationship Id="rId34" Type="http://schemas.openxmlformats.org/officeDocument/2006/relationships/slide" Target="slides/slide28.xml"/><Relationship Id="rId37" Type="http://schemas.openxmlformats.org/officeDocument/2006/relationships/slide" Target="slides/slide31.xml"/><Relationship Id="rId36" Type="http://schemas.openxmlformats.org/officeDocument/2006/relationships/slide" Target="slides/slide30.xml"/><Relationship Id="rId39" Type="http://schemas.openxmlformats.org/officeDocument/2006/relationships/slide" Target="slides/slide33.xml"/><Relationship Id="rId38" Type="http://schemas.openxmlformats.org/officeDocument/2006/relationships/slide" Target="slides/slide32.xml"/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29" Type="http://schemas.openxmlformats.org/officeDocument/2006/relationships/slide" Target="slides/slide23.xml"/><Relationship Id="rId95" Type="http://schemas.openxmlformats.org/officeDocument/2006/relationships/slide" Target="slides/slide89.xml"/><Relationship Id="rId94" Type="http://schemas.openxmlformats.org/officeDocument/2006/relationships/slide" Target="slides/slide88.xml"/><Relationship Id="rId97" Type="http://schemas.openxmlformats.org/officeDocument/2006/relationships/slide" Target="slides/slide91.xml"/><Relationship Id="rId96" Type="http://schemas.openxmlformats.org/officeDocument/2006/relationships/slide" Target="slides/slide90.xml"/><Relationship Id="rId11" Type="http://schemas.openxmlformats.org/officeDocument/2006/relationships/slide" Target="slides/slide5.xml"/><Relationship Id="rId99" Type="http://schemas.openxmlformats.org/officeDocument/2006/relationships/slide" Target="slides/slide93.xml"/><Relationship Id="rId10" Type="http://schemas.openxmlformats.org/officeDocument/2006/relationships/slide" Target="slides/slide4.xml"/><Relationship Id="rId98" Type="http://schemas.openxmlformats.org/officeDocument/2006/relationships/slide" Target="slides/slide92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91" Type="http://schemas.openxmlformats.org/officeDocument/2006/relationships/slide" Target="slides/slide85.xml"/><Relationship Id="rId90" Type="http://schemas.openxmlformats.org/officeDocument/2006/relationships/slide" Target="slides/slide84.xml"/><Relationship Id="rId93" Type="http://schemas.openxmlformats.org/officeDocument/2006/relationships/slide" Target="slides/slide87.xml"/><Relationship Id="rId92" Type="http://schemas.openxmlformats.org/officeDocument/2006/relationships/slide" Target="slides/slide86.xml"/><Relationship Id="rId15" Type="http://schemas.openxmlformats.org/officeDocument/2006/relationships/slide" Target="slides/slide9.xml"/><Relationship Id="rId110" Type="http://schemas.openxmlformats.org/officeDocument/2006/relationships/font" Target="fonts/Roboto-italic.fntdata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Relationship Id="rId111" Type="http://schemas.openxmlformats.org/officeDocument/2006/relationships/font" Target="fonts/Roboto-boldItalic.fntdata"/><Relationship Id="rId84" Type="http://schemas.openxmlformats.org/officeDocument/2006/relationships/slide" Target="slides/slide78.xml"/><Relationship Id="rId83" Type="http://schemas.openxmlformats.org/officeDocument/2006/relationships/slide" Target="slides/slide77.xml"/><Relationship Id="rId86" Type="http://schemas.openxmlformats.org/officeDocument/2006/relationships/slide" Target="slides/slide80.xml"/><Relationship Id="rId85" Type="http://schemas.openxmlformats.org/officeDocument/2006/relationships/slide" Target="slides/slide79.xml"/><Relationship Id="rId88" Type="http://schemas.openxmlformats.org/officeDocument/2006/relationships/slide" Target="slides/slide82.xml"/><Relationship Id="rId87" Type="http://schemas.openxmlformats.org/officeDocument/2006/relationships/slide" Target="slides/slide81.xml"/><Relationship Id="rId89" Type="http://schemas.openxmlformats.org/officeDocument/2006/relationships/slide" Target="slides/slide83.xml"/><Relationship Id="rId80" Type="http://schemas.openxmlformats.org/officeDocument/2006/relationships/slide" Target="slides/slide74.xml"/><Relationship Id="rId82" Type="http://schemas.openxmlformats.org/officeDocument/2006/relationships/slide" Target="slides/slide76.xml"/><Relationship Id="rId81" Type="http://schemas.openxmlformats.org/officeDocument/2006/relationships/slide" Target="slides/slide75.xml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73" Type="http://schemas.openxmlformats.org/officeDocument/2006/relationships/slide" Target="slides/slide67.xml"/><Relationship Id="rId72" Type="http://schemas.openxmlformats.org/officeDocument/2006/relationships/slide" Target="slides/slide66.xml"/><Relationship Id="rId75" Type="http://schemas.openxmlformats.org/officeDocument/2006/relationships/slide" Target="slides/slide69.xml"/><Relationship Id="rId74" Type="http://schemas.openxmlformats.org/officeDocument/2006/relationships/slide" Target="slides/slide68.xml"/><Relationship Id="rId77" Type="http://schemas.openxmlformats.org/officeDocument/2006/relationships/slide" Target="slides/slide71.xml"/><Relationship Id="rId76" Type="http://schemas.openxmlformats.org/officeDocument/2006/relationships/slide" Target="slides/slide70.xml"/><Relationship Id="rId79" Type="http://schemas.openxmlformats.org/officeDocument/2006/relationships/slide" Target="slides/slide73.xml"/><Relationship Id="rId78" Type="http://schemas.openxmlformats.org/officeDocument/2006/relationships/slide" Target="slides/slide72.xml"/><Relationship Id="rId71" Type="http://schemas.openxmlformats.org/officeDocument/2006/relationships/slide" Target="slides/slide65.xml"/><Relationship Id="rId70" Type="http://schemas.openxmlformats.org/officeDocument/2006/relationships/slide" Target="slides/slide64.xml"/><Relationship Id="rId62" Type="http://schemas.openxmlformats.org/officeDocument/2006/relationships/slide" Target="slides/slide56.xml"/><Relationship Id="rId61" Type="http://schemas.openxmlformats.org/officeDocument/2006/relationships/slide" Target="slides/slide55.xml"/><Relationship Id="rId64" Type="http://schemas.openxmlformats.org/officeDocument/2006/relationships/slide" Target="slides/slide58.xml"/><Relationship Id="rId63" Type="http://schemas.openxmlformats.org/officeDocument/2006/relationships/slide" Target="slides/slide57.xml"/><Relationship Id="rId66" Type="http://schemas.openxmlformats.org/officeDocument/2006/relationships/slide" Target="slides/slide60.xml"/><Relationship Id="rId65" Type="http://schemas.openxmlformats.org/officeDocument/2006/relationships/slide" Target="slides/slide59.xml"/><Relationship Id="rId68" Type="http://schemas.openxmlformats.org/officeDocument/2006/relationships/slide" Target="slides/slide62.xml"/><Relationship Id="rId67" Type="http://schemas.openxmlformats.org/officeDocument/2006/relationships/slide" Target="slides/slide61.xml"/><Relationship Id="rId60" Type="http://schemas.openxmlformats.org/officeDocument/2006/relationships/slide" Target="slides/slide54.xml"/><Relationship Id="rId69" Type="http://schemas.openxmlformats.org/officeDocument/2006/relationships/slide" Target="slides/slide63.xml"/><Relationship Id="rId51" Type="http://schemas.openxmlformats.org/officeDocument/2006/relationships/slide" Target="slides/slide45.xml"/><Relationship Id="rId50" Type="http://schemas.openxmlformats.org/officeDocument/2006/relationships/slide" Target="slides/slide44.xml"/><Relationship Id="rId53" Type="http://schemas.openxmlformats.org/officeDocument/2006/relationships/slide" Target="slides/slide47.xml"/><Relationship Id="rId52" Type="http://schemas.openxmlformats.org/officeDocument/2006/relationships/slide" Target="slides/slide46.xml"/><Relationship Id="rId55" Type="http://schemas.openxmlformats.org/officeDocument/2006/relationships/slide" Target="slides/slide49.xml"/><Relationship Id="rId54" Type="http://schemas.openxmlformats.org/officeDocument/2006/relationships/slide" Target="slides/slide48.xml"/><Relationship Id="rId57" Type="http://schemas.openxmlformats.org/officeDocument/2006/relationships/slide" Target="slides/slide51.xml"/><Relationship Id="rId56" Type="http://schemas.openxmlformats.org/officeDocument/2006/relationships/slide" Target="slides/slide50.xml"/><Relationship Id="rId59" Type="http://schemas.openxmlformats.org/officeDocument/2006/relationships/slide" Target="slides/slide53.xml"/><Relationship Id="rId58" Type="http://schemas.openxmlformats.org/officeDocument/2006/relationships/slide" Target="slides/slide5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70bcebee1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70bcebee1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479a18f7c9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479a18f7c9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04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Google Shape;605;g479a18f83d_0_3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6" name="Google Shape;606;g479a18f83d_0_3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09" name="Shape 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Google Shape;610;g479a18f83d_0_3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1" name="Google Shape;611;g479a18f83d_0_3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479a18f83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479a18f83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479a18f83d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479a18f83d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479a18f83d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479a18f83d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479a18f83d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479a18f83d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479a18f83d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479a18f83d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479a18f83d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479a18f83d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479a18f83d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479a18f83d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479a18f83d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479a18f83d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479a18f83d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479a18f83d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70bcebee10_0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70bcebee10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479a18f83d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g479a18f83d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479a18f83d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479a18f83d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479a18f83d_0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479a18f83d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479a18f83d_0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479a18f83d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479a18f83d_0_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479a18f83d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479a18f83d_0_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479a18f83d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479a18f83d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479a18f83d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79a18f83d_0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479a18f83d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479a18f83d_0_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Google Shape;246;g479a18f83d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479a18f83d_0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Google Shape;251;g479a18f83d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70bcebee10_0_1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70bcebee10_0_1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479a18f83d_0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" name="Google Shape;256;g479a18f83d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479a18f83d_0_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479a18f83d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479a18f83d_0_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Google Shape;266;g479a18f83d_0_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479a18f83d_0_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" name="Google Shape;271;g479a18f83d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479a18f83d_0_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479a18f83d_0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479a18f83d_0_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Google Shape;281;g479a18f83d_0_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479a18f83d_0_1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Google Shape;286;g479a18f83d_0_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479a18f83d_0_1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1" name="Google Shape;291;g479a18f83d_0_1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479a18f83d_0_1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6" name="Google Shape;296;g479a18f83d_0_1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479a18f83d_0_1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1" name="Google Shape;301;g479a18f83d_0_1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70bcebee10_0_1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70bcebee10_0_1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479a18f83d_0_1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6" name="Google Shape;306;g479a18f83d_0_1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g479a18f83d_0_1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1" name="Google Shape;311;g479a18f83d_0_1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479a18f83d_0_1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6" name="Google Shape;316;g479a18f83d_0_1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g479a18f83d_0_1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1" name="Google Shape;321;g479a18f83d_0_1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g479a18f83d_0_1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6" name="Google Shape;326;g479a18f83d_0_1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479a18f83d_0_1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1" name="Google Shape;331;g479a18f83d_0_1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g479a18f83d_0_1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6" name="Google Shape;336;g479a18f83d_0_1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g479a18f83d_0_1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1" name="Google Shape;341;g479a18f83d_0_1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479a18f83d_0_1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6" name="Google Shape;346;g479a18f83d_0_1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479a18f83d_0_1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1" name="Google Shape;351;g479a18f83d_0_1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70bcebee10_0_1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70bcebee10_0_1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g479a18f83d_0_1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6" name="Google Shape;356;g479a18f83d_0_1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g479a18f83d_0_1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1" name="Google Shape;361;g479a18f83d_0_1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g479a18f83d_0_1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6" name="Google Shape;366;g479a18f83d_0_1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g479a18f83d_0_1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1" name="Google Shape;371;g479a18f83d_0_1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g479a18f83d_0_1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6" name="Google Shape;376;g479a18f83d_0_1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g479a18f83d_0_1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1" name="Google Shape;381;g479a18f83d_0_1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479a18f83d_0_1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6" name="Google Shape;386;g479a18f83d_0_1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g479a18f83d_0_1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1" name="Google Shape;391;g479a18f83d_0_1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g479a18f83d_0_1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6" name="Google Shape;396;g479a18f83d_0_1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g479a18f83d_0_1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1" name="Google Shape;401;g479a18f83d_0_1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70bcebee10_0_1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70bcebee10_0_1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g479a18f83d_0_1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6" name="Google Shape;406;g479a18f83d_0_1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g479a18f83d_0_2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1" name="Google Shape;411;g479a18f83d_0_2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g479a18f83d_0_2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6" name="Google Shape;416;g479a18f83d_0_2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g479a18f83d_0_2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1" name="Google Shape;421;g479a18f83d_0_2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g479a18f83d_0_2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6" name="Google Shape;426;g479a18f83d_0_2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g479a18f83d_0_2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1" name="Google Shape;431;g479a18f83d_0_2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4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g479a18f83d_0_2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6" name="Google Shape;436;g479a18f83d_0_2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g479a18f83d_0_2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1" name="Google Shape;441;g479a18f83d_0_2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g479a18f83d_0_2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6" name="Google Shape;446;g479a18f83d_0_2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g479a18f83d_0_2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1" name="Google Shape;451;g479a18f83d_0_2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479a18f7c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479a18f7c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g479a18f83d_0_2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6" name="Google Shape;456;g479a18f83d_0_2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g479a18f83d_0_2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1" name="Google Shape;461;g479a18f83d_0_2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4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g479a18f83d_0_2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6" name="Google Shape;466;g479a18f83d_0_2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g479a18f83d_0_2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1" name="Google Shape;471;g479a18f83d_0_2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g479a18f83d_0_2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6" name="Google Shape;476;g479a18f83d_0_2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g479a18f83d_0_2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1" name="Google Shape;481;g479a18f83d_0_2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4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g479a18f83d_0_2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6" name="Google Shape;486;g479a18f83d_0_2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9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g479a18f83d_0_2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1" name="Google Shape;491;g479a18f83d_0_2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g479a18f83d_0_2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6" name="Google Shape;496;g479a18f83d_0_2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99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g479a18f83d_0_2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1" name="Google Shape;501;g479a18f83d_0_2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479a18f7c9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479a18f7c9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4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g479a18f83d_0_2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6" name="Google Shape;506;g479a18f83d_0_2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g479a18f83d_0_2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1" name="Google Shape;511;g479a18f83d_0_2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g479a18f83d_0_2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6" name="Google Shape;516;g479a18f83d_0_2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19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g479a18f83d_0_2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1" name="Google Shape;521;g479a18f83d_0_2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4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g479a18f83d_0_2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6" name="Google Shape;526;g479a18f83d_0_2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9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g479a18f83d_0_2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1" name="Google Shape;531;g479a18f83d_0_2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4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Google Shape;535;g479a18f83d_0_3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6" name="Google Shape;536;g479a18f83d_0_3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9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g479a18f83d_0_3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1" name="Google Shape;541;g479a18f83d_0_3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44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g479a18f83d_0_3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6" name="Google Shape;546;g479a18f83d_0_3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g479a18f83d_0_3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1" name="Google Shape;551;g479a18f83d_0_3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479a18f7c9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479a18f7c9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4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g479a18f83d_0_3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6" name="Google Shape;556;g479a18f83d_0_3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9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g479a18f83d_0_3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1" name="Google Shape;561;g479a18f83d_0_3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4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g479a18f83d_0_3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6" name="Google Shape;566;g479a18f83d_0_3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9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Google Shape;570;g479a18f83d_0_3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1" name="Google Shape;571;g479a18f83d_0_3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74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Google Shape;575;g479a18f83d_0_3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6" name="Google Shape;576;g479a18f83d_0_3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79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Google Shape;580;g479a18f83d_0_3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1" name="Google Shape;581;g479a18f83d_0_3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4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Google Shape;585;g479a18f83d_0_3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6" name="Google Shape;586;g479a18f83d_0_3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9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Google Shape;590;g479a18f83d_0_3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1" name="Google Shape;591;g479a18f83d_0_3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4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Google Shape;595;g479a18f83d_0_3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6" name="Google Shape;596;g479a18f83d_0_3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9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g479a18f83d_0_3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1" name="Google Shape;601;g479a18f83d_0_3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4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fmla="val 16667" name="adj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4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58" name="Google Shape;58;p14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9" name="Google Shape;59;p1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5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62" name="Google Shape;62;p1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6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16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16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67" name="Google Shape;67;p16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8" name="Google Shape;68;p1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7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17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17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73" name="Google Shape;73;p17"/>
          <p:cNvSpPr txBox="1"/>
          <p:nvPr>
            <p:ph idx="1" type="body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4" name="Google Shape;74;p17"/>
          <p:cNvSpPr txBox="1"/>
          <p:nvPr>
            <p:ph idx="2" type="body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5" name="Google Shape;75;p1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8"/>
          <p:cNvSpPr/>
          <p:nvPr/>
        </p:nvSpPr>
        <p:spPr>
          <a:xfrm flipH="1" rot="10800000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18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18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80" name="Google Shape;80;p1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9"/>
          <p:cNvSpPr txBox="1"/>
          <p:nvPr/>
        </p:nvSpPr>
        <p:spPr>
          <a:xfrm flipH="1" rot="10800000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19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19"/>
          <p:cNvSpPr txBox="1"/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85" name="Google Shape;85;p19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6" name="Google Shape;86;p19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0"/>
          <p:cNvSpPr txBox="1"/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89" name="Google Shape;89;p2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1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21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21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94" name="Google Shape;94;p21"/>
          <p:cNvSpPr txBox="1"/>
          <p:nvPr>
            <p:ph idx="1" type="subTitle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95" name="Google Shape;95;p21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6" name="Google Shape;96;p2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2"/>
          <p:cNvSpPr txBox="1"/>
          <p:nvPr/>
        </p:nvSpPr>
        <p:spPr>
          <a:xfrm flipH="1" rot="10800000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22"/>
          <p:cNvSpPr/>
          <p:nvPr/>
        </p:nvSpPr>
        <p:spPr>
          <a:xfrm flipH="1" rot="10800000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22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101" name="Google Shape;101;p2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bg>
      <p:bgPr>
        <a:solidFill>
          <a:schemeClr val="accent4"/>
        </a:solidFill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3"/>
          <p:cNvSpPr txBox="1"/>
          <p:nvPr>
            <p:ph hasCustomPrompt="1"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4" name="Google Shape;104;p23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5" name="Google Shape;105;p2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bg>
      <p:bgPr>
        <a:solidFill>
          <a:schemeClr val="accent4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terial">
    <p:bg>
      <p:bgPr>
        <a:solidFill>
          <a:schemeClr val="dk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mc:AlternateContent>
    <mc:Choice Requires="p14">
      <p:transition p14:dur="400">
        <p:push dir="r"/>
      </p:transition>
    </mc:Choice>
    <mc:Fallback>
      <p:transition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/Relationships>
</file>

<file path=ppt/slides/_rels/slide10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0.xml"/></Relationships>
</file>

<file path=ppt/slides/_rels/slide10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1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5.xml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6.xml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7.xml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8.xml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9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0.xml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1.xml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2.xml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3.xml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4.xml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5.xml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6.xml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7.xml"/></Relationships>
</file>

<file path=ppt/slides/_rels/slide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8.xml"/></Relationships>
</file>

<file path=ppt/slides/_rels/slide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9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/Relationships>
</file>

<file path=ppt/slides/_rels/slide6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0.xml"/></Relationships>
</file>

<file path=ppt/slides/_rels/slide6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1.xml"/></Relationships>
</file>

<file path=ppt/slides/_rels/slide6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2.xml"/></Relationships>
</file>

<file path=ppt/slides/_rels/slide6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3.xml"/></Relationships>
</file>

<file path=ppt/slides/_rels/slide6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4.xml"/></Relationships>
</file>

<file path=ppt/slides/_rels/slide6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5.xml"/></Relationships>
</file>

<file path=ppt/slides/_rels/slide6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6.xml"/></Relationships>
</file>

<file path=ppt/slides/_rels/slide6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7.xml"/></Relationships>
</file>

<file path=ppt/slides/_rels/slide6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8.xml"/></Relationships>
</file>

<file path=ppt/slides/_rels/slide6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9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/Relationships>
</file>

<file path=ppt/slides/_rels/slide7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0.xml"/></Relationships>
</file>

<file path=ppt/slides/_rels/slide7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1.xml"/></Relationships>
</file>

<file path=ppt/slides/_rels/slide7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2.xml"/></Relationships>
</file>

<file path=ppt/slides/_rels/slide7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3.xml"/></Relationships>
</file>

<file path=ppt/slides/_rels/slide7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4.xml"/></Relationships>
</file>

<file path=ppt/slides/_rels/slide7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5.xml"/></Relationships>
</file>

<file path=ppt/slides/_rels/slide7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6.xml"/></Relationships>
</file>

<file path=ppt/slides/_rels/slide7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7.xml"/></Relationships>
</file>

<file path=ppt/slides/_rels/slide7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8.xml"/></Relationships>
</file>

<file path=ppt/slides/_rels/slide7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9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/Relationships>
</file>

<file path=ppt/slides/_rels/slide8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0.xml"/></Relationships>
</file>

<file path=ppt/slides/_rels/slide8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1.xml"/></Relationships>
</file>

<file path=ppt/slides/_rels/slide8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2.xml"/></Relationships>
</file>

<file path=ppt/slides/_rels/slide8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3.xml"/></Relationships>
</file>

<file path=ppt/slides/_rels/slide8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4.xml"/></Relationships>
</file>

<file path=ppt/slides/_rels/slide8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5.xml"/></Relationships>
</file>

<file path=ppt/slides/_rels/slide8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6.xml"/></Relationships>
</file>

<file path=ppt/slides/_rels/slide8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7.xml"/></Relationships>
</file>

<file path=ppt/slides/_rels/slide8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8.xml"/></Relationships>
</file>

<file path=ppt/slides/_rels/slide8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9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/Relationships>
</file>

<file path=ppt/slides/_rels/slide9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0.xml"/></Relationships>
</file>

<file path=ppt/slides/_rels/slide9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1.xml"/></Relationships>
</file>

<file path=ppt/slides/_rels/slide9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2.xml"/></Relationships>
</file>

<file path=ppt/slides/_rels/slide9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3.xml"/></Relationships>
</file>

<file path=ppt/slides/_rels/slide9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4.xml"/></Relationships>
</file>

<file path=ppt/slides/_rels/slide9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5.xml"/></Relationships>
</file>

<file path=ppt/slides/_rels/slide9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6.xml"/></Relationships>
</file>

<file path=ppt/slides/_rels/slide9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7.xml"/></Relationships>
</file>

<file path=ppt/slides/_rels/slide9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8.xml"/></Relationships>
</file>

<file path=ppt/slides/_rels/slide9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Fase 5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25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b="1" lang="es" u="sng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SUMA</a:t>
            </a:r>
            <a:r>
              <a:rPr b="1" lang="e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de dígitos rebasando decena en las dos combinaciones</a:t>
            </a:r>
            <a:r>
              <a:rPr b="1" lang="es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) </a:t>
            </a:r>
            <a:endParaRPr b="1"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6+10+6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07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Google Shape;608;p12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1+10+8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12" name="Shape 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" name="Google Shape;613;p12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19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3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3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9+7+3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19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9+6+5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4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9+7+8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4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4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10+9+6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4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1+9+6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4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1+10+1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4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4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7+9+10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4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26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4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1+10+2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4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13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5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1+9+1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5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5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10+9+1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5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16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5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10+6+7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5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23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5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0+10+0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5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5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4+9+4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5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6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4+10+0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6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6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8+10+9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6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6+8+7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6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4+10+1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6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15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6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10+10+8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6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6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5+9+1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6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15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7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8+10+7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7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7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6+10+10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7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26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7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0+10+7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7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7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10+9+10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7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7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4+7+7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7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8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0+10+2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8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8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10+8+5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8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23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8+4+6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8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8+10+2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8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8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2+8+3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8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13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8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5+5+9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8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19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9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4+10+10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9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47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9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4+7+5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52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p9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16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3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p9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10+8+10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62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p9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67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9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9+9+9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72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p9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77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p9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4+6+4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p9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87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p10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6+7+9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92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p10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97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p10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10+8+3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02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p10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3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10+10+10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07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p10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10+5+9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12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p10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17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p10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9+5+6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22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p10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27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p10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5+6+4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2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Google Shape;533;p10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15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7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Google Shape;538;p11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0+10+3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42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p11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13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47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p11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10+8+4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52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11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3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57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p11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0+10+1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62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p11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67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p11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9+9+8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72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Google Shape;573;p11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26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77" name="Shape 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Google Shape;578;p11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2+9+3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82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p11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87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Google Shape;588;p12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2+9+10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2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Google Shape;593;p12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7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Google Shape;598;p12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5+5+7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02" name="Shape 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Google Shape;603;p12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