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e0c2c9fe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e0c2c9fe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e0c2c9fe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e0c2c9fe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e0c2c9fe_0_2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e0c2c9fe_0_2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e0c2c9fe_0_4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e0c2c9fe_0_4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e0c2c9fe_0_3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e0c2c9fe_0_3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e0c2c9fe_0_1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e0c2c9fe_0_1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e0c2c9fe_0_3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e0c2c9fe_0_3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e0c2c9fe_0_1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e0c2c9fe_0_1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e0c2c9fe_0_3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e0c2c9fe_0_3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e0c2c9fe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e0c2c9fe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e0c2c9fe_0_3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e0c2c9fe_0_3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e0c2c9fe_0_1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e0c2c9fe_0_1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e0c2c9fe_0_3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e0c2c9fe_0_3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e0c2c9fe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e0c2c9fe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e0c2c9fe_0_1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e0c2c9fe_0_1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e0c2c9fe_0_3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e0c2c9fe_0_3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e0c2c9fe_0_1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e0c2c9fe_0_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e0c2c9fe_0_3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e0c2c9fe_0_3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e0c2c9fe_0_1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e0c2c9fe_0_1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e0c2c9fe_0_3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e0c2c9fe_0_3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e0c2c9fe_0_1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e0c2c9fe_0_1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e0c2c9fe_0_3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e0c2c9fe_0_3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e0c2c9fe_0_1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e0c2c9fe_0_1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e0c2c9fe_0_3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e0c2c9fe_0_3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e0c2c9fe_0_3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e0c2c9fe_0_3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e0c2c9fe_0_1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e0c2c9fe_0_1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e0c2c9fe_0_3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e0c2c9fe_0_3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e0c2c9fe_0_1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e0c2c9fe_0_1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e0c2c9fe_0_3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e0c2c9fe_0_3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e0c2c9fe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e0c2c9fe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e0c2c9fe_0_3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e0c2c9fe_0_3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e0c2c9fe_0_1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e0c2c9fe_0_1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e0c2c9fe_0_3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e0c2c9fe_0_3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e0c2c9fe_0_1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e0c2c9fe_0_1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e0c2c9fe_0_3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e0c2c9fe_0_3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e0c2c9fe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e0c2c9fe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e0c2c9fe_0_1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e0c2c9fe_0_1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e0c2c9fe_0_3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e0c2c9fe_0_3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e0c2c9fe_0_1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e0c2c9fe_0_1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e0c2c9fe_0_3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e0c2c9fe_0_3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e0c2c9fe_0_1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e0c2c9fe_0_1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e0c2c9fe_0_3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e0c2c9fe_0_3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e0c2c9fe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e0c2c9fe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e0c2c9fe_0_3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e0c2c9fe_0_3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e0c2c9fe_0_1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e0c2c9fe_0_1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e0c2c9fe_0_3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e0c2c9fe_0_3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e0c2c9fe_0_3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e0c2c9fe_0_3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e0c2c9fe_0_1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e0c2c9fe_0_1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e0c2c9fe_0_3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e0c2c9fe_0_3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e0c2c9fe_0_2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e0c2c9fe_0_2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e0c2c9fe_0_40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e0c2c9fe_0_40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e0c2c9fe_0_2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e0c2c9fe_0_2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e0c2c9fe_0_4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e0c2c9fe_0_4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e0c2c9fe_0_2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e0c2c9fe_0_2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e0c2c9fe_0_4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e0c2c9fe_0_4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e0c2c9fe_0_2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e0c2c9fe_0_2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e0c2c9fe_0_4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e0c2c9fe_0_4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e0c2c9fe_0_1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e0c2c9fe_0_1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e0c2c9fe_0_2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e0c2c9fe_0_2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e0c2c9fe_0_4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e0c2c9fe_0_4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e0c2c9fe_0_2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e0c2c9fe_0_2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e0c2c9fe_0_4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e0c2c9fe_0_4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e0c2c9fe_0_2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e0c2c9fe_0_2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e0c2c9fe_0_4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e0c2c9fe_0_4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e0c2c9fe_0_2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e0c2c9fe_0_2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e0c2c9fe_0_4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e0c2c9fe_0_4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e0c2c9fe_0_2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e0c2c9fe_0_2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e0c2c9fe_0_4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e0c2c9fe_0_4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e0c2c9fe_0_3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e0c2c9fe_0_3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e0c2c9fe_0_2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e0c2c9fe_0_2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e0c2c9fe_0_4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e0c2c9fe_0_4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e0c2c9fe_0_2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e0c2c9fe_0_2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e0c2c9fe_0_4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e0c2c9fe_0_4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e0c2c9fe_0_2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e0c2c9fe_0_2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e0c2c9fe_0_4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e0c2c9fe_0_4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e0c2c9fe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e0c2c9fe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e0c2c9fe_0_4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e0c2c9fe_0_4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e0c2c9fe_0_2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e0c2c9fe_0_2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e0c2c9fe_0_4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e0c2c9fe_0_4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e0c2c9fe_0_1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e0c2c9fe_0_1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e0c2c9fe_0_2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e0c2c9fe_0_2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e0c2c9fe_0_45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e0c2c9fe_0_45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e0c2c9fe_0_2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e0c2c9fe_0_2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e0c2c9fe_0_4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e0c2c9fe_0_4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e0c2c9fe_0_2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e0c2c9fe_0_2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e0c2c9fe_0_4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e0c2c9fe_0_4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e0c2c9fe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e0c2c9fe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e0c2c9fe_0_4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e0c2c9fe_0_4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e0c2c9fe_0_2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e0c2c9fe_0_2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e0c2c9fe_0_4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e0c2c9fe_0_4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e0c2c9fe_0_3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e0c2c9fe_0_3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e0c2c9fe_0_2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e0c2c9fe_0_2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e0c2c9fe_0_4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e0c2c9fe_0_4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e0c2c9fe_0_2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e0c2c9fe_0_2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e0c2c9fe_0_4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e0c2c9fe_0_4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e0c2c9fe_0_2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e0c2c9fe_0_2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e0c2c9fe_0_4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e0c2c9fe_0_4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e0c2c9fe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e0c2c9fe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e0c2c9fe_0_4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e0c2c9fe_0_4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e0c2c9fe_0_2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e0c2c9fe_0_2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e0c2c9fe_0_49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e0c2c9fe_0_4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13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centenas incompletas más unidades)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632+5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937+6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943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637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832</a:t>
            </a:r>
            <a:r>
              <a:rPr b="1" lang="es" sz="9600"/>
              <a:t>+7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839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933+6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939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921+8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929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526+7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533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779+8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277+7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284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709+8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717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371+6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377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457+2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459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192+6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198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787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266+9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275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944+3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947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309+2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311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753+5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758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281+4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285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957+6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864+9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873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912+5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917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947+4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951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626+8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634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146+8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154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963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492+3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495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734+1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735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515+9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524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989+2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991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674+3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677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689+6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359+2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361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418+1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419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961+3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964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827+5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832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736+2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738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695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451+6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457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526+9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535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267+1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268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421+4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425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772+6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778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438+6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255+8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263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273+5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278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828+7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835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121+8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129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725+4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729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444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153+4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157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819+5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824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562+3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565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452+2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454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707+8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715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