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7.xml"/>
  <Override ContentType="application/vnd.openxmlformats-officedocument.presentationml.notesSlide+xml" PartName="/ppt/notesSlides/notesSlide59.xml"/>
  <Override ContentType="application/vnd.openxmlformats-officedocument.presentationml.notesSlide+xml" PartName="/ppt/notesSlides/notesSlide32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1.xml"/>
  <Override ContentType="application/vnd.openxmlformats-officedocument.presentationml.notesSlide+xml" PartName="/ppt/notesSlides/notesSlide24.xml"/>
  <Override ContentType="application/vnd.openxmlformats-officedocument.presentationml.notesSlide+xml" PartName="/ppt/notesSlides/notesSlide50.xml"/>
  <Override ContentType="application/vnd.openxmlformats-officedocument.presentationml.notesSlide+xml" PartName="/ppt/notesSlides/notesSlide100.xml"/>
  <Override ContentType="application/vnd.openxmlformats-officedocument.presentationml.notesSlide+xml" PartName="/ppt/notesSlides/notesSlide42.xml"/>
  <Override ContentType="application/vnd.openxmlformats-officedocument.presentationml.notesSlide+xml" PartName="/ppt/notesSlides/notesSlide85.xml"/>
  <Override ContentType="application/vnd.openxmlformats-officedocument.presentationml.notesSlide+xml" PartName="/ppt/notesSlides/notesSlide16.xml"/>
  <Override ContentType="application/vnd.openxmlformats-officedocument.presentationml.notesSlide+xml" PartName="/ppt/notesSlides/notesSlide34.xml"/>
  <Override ContentType="application/vnd.openxmlformats-officedocument.presentationml.notesSlide+xml" PartName="/ppt/notesSlides/notesSlide77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73.xml"/>
  <Override ContentType="application/vnd.openxmlformats-officedocument.presentationml.notesSlide+xml" PartName="/ppt/notesSlides/notesSlide81.xml"/>
  <Override ContentType="application/vnd.openxmlformats-officedocument.presentationml.notesSlide+xml" PartName="/ppt/notesSlides/notesSlide30.xml"/>
  <Override ContentType="application/vnd.openxmlformats-officedocument.presentationml.notesSlide+xml" PartName="/ppt/notesSlides/notesSlide69.xml"/>
  <Override ContentType="application/vnd.openxmlformats-officedocument.presentationml.notesSlide+xml" PartName="/ppt/notesSlides/notesSlide26.xml"/>
  <Override ContentType="application/vnd.openxmlformats-officedocument.presentationml.notesSlide+xml" PartName="/ppt/notesSlides/notesSlide39.xml"/>
  <Override ContentType="application/vnd.openxmlformats-officedocument.presentationml.notesSlide+xml" PartName="/ppt/notesSlides/notesSlide93.xml"/>
  <Override ContentType="application/vnd.openxmlformats-officedocument.presentationml.notesSlide+xml" PartName="/ppt/notesSlides/notesSlide87.xml"/>
  <Override ContentType="application/vnd.openxmlformats-officedocument.presentationml.notesSlide+xml" PartName="/ppt/notesSlides/notesSlide57.xml"/>
  <Override ContentType="application/vnd.openxmlformats-officedocument.presentationml.notesSlide+xml" PartName="/ppt/notesSlides/notesSlide44.xml"/>
  <Override ContentType="application/vnd.openxmlformats-officedocument.presentationml.notesSlide+xml" PartName="/ppt/notesSlides/notesSlide14.xml"/>
  <Override ContentType="application/vnd.openxmlformats-officedocument.presentationml.notesSlide+xml" PartName="/ppt/notesSlides/notesSlide75.xml"/>
  <Override ContentType="application/vnd.openxmlformats-officedocument.presentationml.notesSlide+xml" PartName="/ppt/notesSlides/notesSlide37.xml"/>
  <Override ContentType="application/vnd.openxmlformats-officedocument.presentationml.notesSlide+xml" PartName="/ppt/notesSlides/notesSlide29.xml"/>
  <Override ContentType="application/vnd.openxmlformats-officedocument.presentationml.notesSlide+xml" PartName="/ppt/notesSlides/notesSlide54.xml"/>
  <Override ContentType="application/vnd.openxmlformats-officedocument.presentationml.notesSlide+xml" PartName="/ppt/notesSlides/notesSlide97.xml"/>
  <Override ContentType="application/vnd.openxmlformats-officedocument.presentationml.notesSlide+xml" PartName="/ppt/notesSlides/notesSlide46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89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63.xml"/>
  <Override ContentType="application/vnd.openxmlformats-officedocument.presentationml.notesSlide+xml" PartName="/ppt/notesSlides/notesSlide20.xml"/>
  <Override ContentType="application/vnd.openxmlformats-officedocument.presentationml.notesSlide+xml" PartName="/ppt/notesSlides/notesSlide60.xml"/>
  <Override ContentType="application/vnd.openxmlformats-officedocument.presentationml.notesSlide+xml" PartName="/ppt/notesSlides/notesSlide18.xml"/>
  <Override ContentType="application/vnd.openxmlformats-officedocument.presentationml.notesSlide+xml" PartName="/ppt/notesSlides/notesSlide48.xml"/>
  <Override ContentType="application/vnd.openxmlformats-officedocument.presentationml.notesSlide+xml" PartName="/ppt/notesSlides/notesSlide101.xml"/>
  <Override ContentType="application/vnd.openxmlformats-officedocument.presentationml.notesSlide+xml" PartName="/ppt/notesSlides/notesSlide95.xml"/>
  <Override ContentType="application/vnd.openxmlformats-officedocument.presentationml.notesSlide+xml" PartName="/ppt/notesSlides/notesSlide22.xml"/>
  <Override ContentType="application/vnd.openxmlformats-officedocument.presentationml.notesSlide+xml" PartName="/ppt/notesSlides/notesSlide52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35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65.xml"/>
  <Override ContentType="application/vnd.openxmlformats-officedocument.presentationml.notesSlide+xml" PartName="/ppt/notesSlides/notesSlide78.xml"/>
  <Override ContentType="application/vnd.openxmlformats-officedocument.presentationml.notesSlide+xml" PartName="/ppt/notesSlides/notesSlide71.xml"/>
  <Override ContentType="application/vnd.openxmlformats-officedocument.presentationml.notesSlide+xml" PartName="/ppt/notesSlides/notesSlide92.xml"/>
  <Override ContentType="application/vnd.openxmlformats-officedocument.presentationml.notesSlide+xml" PartName="/ppt/notesSlides/notesSlide84.xml"/>
  <Override ContentType="application/vnd.openxmlformats-officedocument.presentationml.notesSlide+xml" PartName="/ppt/notesSlides/notesSlide76.xml"/>
  <Override ContentType="application/vnd.openxmlformats-officedocument.presentationml.notesSlide+xml" PartName="/ppt/notesSlides/notesSlide33.xml"/>
  <Override ContentType="application/vnd.openxmlformats-officedocument.presentationml.notesSlide+xml" PartName="/ppt/notesSlides/notesSlide41.xml"/>
  <Override ContentType="application/vnd.openxmlformats-officedocument.presentationml.notesSlide+xml" PartName="/ppt/notesSlides/notesSlide15.xml"/>
  <Override ContentType="application/vnd.openxmlformats-officedocument.presentationml.notesSlide+xml" PartName="/ppt/notesSlides/notesSlide68.xml"/>
  <Override ContentType="application/vnd.openxmlformats-officedocument.presentationml.notesSlide+xml" PartName="/ppt/notesSlides/notesSlide17.xml"/>
  <Override ContentType="application/vnd.openxmlformats-officedocument.presentationml.notesSlide+xml" PartName="/ppt/notesSlides/notesSlide82.xml"/>
  <Override ContentType="application/vnd.openxmlformats-officedocument.presentationml.notesSlide+xml" PartName="/ppt/notesSlides/notesSlide94.xml"/>
  <Override ContentType="application/vnd.openxmlformats-officedocument.presentationml.notesSlide+xml" PartName="/ppt/notesSlides/notesSlide51.xml"/>
  <Override ContentType="application/vnd.openxmlformats-officedocument.presentationml.notesSlide+xml" PartName="/ppt/notesSlides/notesSlide90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25.xml"/>
  <Override ContentType="application/vnd.openxmlformats-officedocument.presentationml.notesSlide+xml" PartName="/ppt/notesSlides/notesSlide43.xml"/>
  <Override ContentType="application/vnd.openxmlformats-officedocument.presentationml.notesSlide+xml" PartName="/ppt/notesSlides/notesSlide13.xml"/>
  <Override ContentType="application/vnd.openxmlformats-officedocument.presentationml.notesSlide+xml" PartName="/ppt/notesSlides/notesSlide86.xml"/>
  <Override ContentType="application/vnd.openxmlformats-officedocument.presentationml.notesSlide+xml" PartName="/ppt/notesSlides/notesSlide99.xml"/>
  <Override ContentType="application/vnd.openxmlformats-officedocument.presentationml.notesSlide+xml" PartName="/ppt/notesSlides/notesSlide56.xml"/>
  <Override ContentType="application/vnd.openxmlformats-officedocument.presentationml.notesSlide+xml" PartName="/ppt/notesSlides/notesSlide31.xml"/>
  <Override ContentType="application/vnd.openxmlformats-officedocument.presentationml.notesSlide+xml" PartName="/ppt/notesSlides/notesSlide80.xml"/>
  <Override ContentType="application/vnd.openxmlformats-officedocument.presentationml.notesSlide+xml" PartName="/ppt/notesSlides/notesSlide61.xml"/>
  <Override ContentType="application/vnd.openxmlformats-officedocument.presentationml.notesSlide+xml" PartName="/ppt/notesSlides/notesSlide74.xml"/>
  <Override ContentType="application/vnd.openxmlformats-officedocument.presentationml.notesSlide+xml" PartName="/ppt/notesSlides/notesSlide58.xml"/>
  <Override ContentType="application/vnd.openxmlformats-officedocument.presentationml.notesSlide+xml" PartName="/ppt/notesSlides/notesSlide27.xml"/>
  <Override ContentType="application/vnd.openxmlformats-officedocument.presentationml.notesSlide+xml" PartName="/ppt/notesSlides/notesSlide88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62.xml"/>
  <Override ContentType="application/vnd.openxmlformats-officedocument.presentationml.notesSlide+xml" PartName="/ppt/notesSlides/notesSlide45.xml"/>
  <Override ContentType="application/vnd.openxmlformats-officedocument.presentationml.notesSlide+xml" PartName="/ppt/notesSlides/notesSlide70.xml"/>
  <Override ContentType="application/vnd.openxmlformats-officedocument.presentationml.notesSlide+xml" PartName="/ppt/notesSlides/notesSlide28.xml"/>
  <Override ContentType="application/vnd.openxmlformats-officedocument.presentationml.notesSlide+xml" PartName="/ppt/notesSlides/notesSlide55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47.xml"/>
  <Override ContentType="application/vnd.openxmlformats-officedocument.presentationml.notesSlide+xml" PartName="/ppt/notesSlides/notesSlide72.xml"/>
  <Override ContentType="application/vnd.openxmlformats-officedocument.presentationml.notesSlide+xml" PartName="/ppt/notesSlides/notesSlide98.xml"/>
  <Override ContentType="application/vnd.openxmlformats-officedocument.presentationml.notesSlide+xml" PartName="/ppt/notesSlides/notesSlide21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38.xml"/>
  <Override ContentType="application/vnd.openxmlformats-officedocument.presentationml.notesSlide+xml" PartName="/ppt/notesSlides/notesSlide64.xml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79.xml"/>
  <Override ContentType="application/vnd.openxmlformats-officedocument.presentationml.notesSlide+xml" PartName="/ppt/notesSlides/notesSlide36.xml"/>
  <Override ContentType="application/vnd.openxmlformats-officedocument.presentationml.notesSlide+xml" PartName="/ppt/notesSlides/notesSlide49.xml"/>
  <Override ContentType="application/vnd.openxmlformats-officedocument.presentationml.notesSlide+xml" PartName="/ppt/notesSlides/notesSlide96.xml"/>
  <Override ContentType="application/vnd.openxmlformats-officedocument.presentationml.notesSlide+xml" PartName="/ppt/notesSlides/notesSlide19.xml"/>
  <Override ContentType="application/vnd.openxmlformats-officedocument.presentationml.notesSlide+xml" PartName="/ppt/notesSlides/notesSlide83.xml"/>
  <Override ContentType="application/vnd.openxmlformats-officedocument.presentationml.notesSlide+xml" PartName="/ppt/notesSlides/notesSlide53.xml"/>
  <Override ContentType="application/vnd.openxmlformats-officedocument.presentationml.notesSlide+xml" PartName="/ppt/notesSlides/notesSlide40.xml"/>
  <Override ContentType="application/vnd.openxmlformats-officedocument.presentationml.notesSlide+xml" PartName="/ppt/notesSlides/notesSlide23.xml"/>
  <Override ContentType="application/vnd.openxmlformats-officedocument.presentationml.notesSlide+xml" PartName="/ppt/notesSlides/notesSlide66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18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3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22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16.xml"/>
  <Override ContentType="application/vnd.openxmlformats-officedocument.presentationml.slideLayout+xml" PartName="/ppt/slideLayouts/slideLayout20.xml"/>
  <Override ContentType="application/vnd.openxmlformats-officedocument.presentationml.slideLayout+xml" PartName="/ppt/slideLayouts/slideLayout9.xml"/>
  <Override ContentType="application/vnd.openxmlformats-officedocument.presentationml.slideLayout+xml" PartName="/ppt/slideLayouts/slideLayout19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17.xml"/>
  <Override ContentType="application/vnd.openxmlformats-officedocument.presentationml.slideLayout+xml" PartName="/ppt/slideLayouts/slideLayout14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15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21.xml"/>
  <Override ContentType="application/vnd.openxmlformats-officedocument.presentationml.slideMaster+xml" PartName="/ppt/slideMasters/slideMaster2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3.xml"/>
  <Override ContentType="application/vnd.openxmlformats-officedocument.presentationml.slide+xml" PartName="/ppt/slides/slide78.xml"/>
  <Override ContentType="application/vnd.openxmlformats-officedocument.presentationml.slide+xml" PartName="/ppt/slides/slide86.xml"/>
  <Override ContentType="application/vnd.openxmlformats-officedocument.presentationml.slide+xml" PartName="/ppt/slides/slide35.xml"/>
  <Override ContentType="application/vnd.openxmlformats-officedocument.presentationml.slide+xml" PartName="/ppt/slides/slide19.xml"/>
  <Override ContentType="application/vnd.openxmlformats-officedocument.presentationml.slide+xml" PartName="/ppt/slides/slide3.xml"/>
  <Override ContentType="application/vnd.openxmlformats-officedocument.presentationml.slide+xml" PartName="/ppt/slides/slide5.xml"/>
  <Override ContentType="application/vnd.openxmlformats-officedocument.presentationml.slide+xml" PartName="/ppt/slides/slide17.xml"/>
  <Override ContentType="application/vnd.openxmlformats-officedocument.presentationml.slide+xml" PartName="/ppt/slides/slide25.xml"/>
  <Override ContentType="application/vnd.openxmlformats-officedocument.presentationml.slide+xml" PartName="/ppt/slides/slide33.xml"/>
  <Override ContentType="application/vnd.openxmlformats-officedocument.presentationml.slide+xml" PartName="/ppt/slides/slide51.xml"/>
  <Override ContentType="application/vnd.openxmlformats-officedocument.presentationml.slide+xml" PartName="/ppt/slides/slide68.xml"/>
  <Override ContentType="application/vnd.openxmlformats-officedocument.presentationml.slide+xml" PartName="/ppt/slides/slide94.xml"/>
  <Override ContentType="application/vnd.openxmlformats-officedocument.presentationml.slide+xml" PartName="/ppt/slides/slide84.xml"/>
  <Override ContentType="application/vnd.openxmlformats-officedocument.presentationml.slide+xml" PartName="/ppt/slides/slide37.xml"/>
  <Override ContentType="application/vnd.openxmlformats-officedocument.presentationml.slide+xml" PartName="/ppt/slides/slide71.xml"/>
  <Override ContentType="application/vnd.openxmlformats-officedocument.presentationml.slide+xml" PartName="/ppt/slides/slide41.xml"/>
  <Override ContentType="application/vnd.openxmlformats-officedocument.presentationml.slide+xml" PartName="/ppt/slides/slide7.xml"/>
  <Override ContentType="application/vnd.openxmlformats-officedocument.presentationml.slide+xml" PartName="/ppt/slides/slide66.xml"/>
  <Override ContentType="application/vnd.openxmlformats-officedocument.presentationml.slide+xml" PartName="/ppt/slides/slide23.xml"/>
  <Override ContentType="application/vnd.openxmlformats-officedocument.presentationml.slide+xml" PartName="/ppt/slides/slide10.xml"/>
  <Override ContentType="application/vnd.openxmlformats-officedocument.presentationml.slide+xml" PartName="/ppt/slides/slide53.xml"/>
  <Override ContentType="application/vnd.openxmlformats-officedocument.presentationml.slide+xml" PartName="/ppt/slides/slide96.xml"/>
  <Override ContentType="application/vnd.openxmlformats-officedocument.presentationml.slide+xml" PartName="/ppt/slides/slide48.xml"/>
  <Override ContentType="application/vnd.openxmlformats-officedocument.presentationml.slide+xml" PartName="/ppt/slides/slide22.xml"/>
  <Override ContentType="application/vnd.openxmlformats-officedocument.presentationml.slide+xml" PartName="/ppt/slides/slide82.xml"/>
  <Override ContentType="application/vnd.openxmlformats-officedocument.presentationml.slide+xml" PartName="/ppt/slides/slide65.xml"/>
  <Override ContentType="application/vnd.openxmlformats-officedocument.presentationml.slide+xml" PartName="/ppt/slides/slide9.xml"/>
  <Override ContentType="application/vnd.openxmlformats-officedocument.presentationml.slide+xml" PartName="/ppt/slides/slide12.xml"/>
  <Override ContentType="application/vnd.openxmlformats-officedocument.presentationml.slide+xml" PartName="/ppt/slides/slide98.xml"/>
  <Override ContentType="application/vnd.openxmlformats-officedocument.presentationml.slide+xml" PartName="/ppt/slides/slide72.xml"/>
  <Override ContentType="application/vnd.openxmlformats-officedocument.presentationml.slide+xml" PartName="/ppt/slides/slide20.xml"/>
  <Override ContentType="application/vnd.openxmlformats-officedocument.presentationml.slide+xml" PartName="/ppt/slides/slide38.xml"/>
  <Override ContentType="application/vnd.openxmlformats-officedocument.presentationml.slide+xml" PartName="/ppt/slides/slide46.xml"/>
  <Override ContentType="application/vnd.openxmlformats-officedocument.presentationml.slide+xml" PartName="/ppt/slides/slide55.xml"/>
  <Override ContentType="application/vnd.openxmlformats-officedocument.presentationml.slide+xml" PartName="/ppt/slides/slide29.xml"/>
  <Override ContentType="application/vnd.openxmlformats-officedocument.presentationml.slide+xml" PartName="/ppt/slides/slide59.xml"/>
  <Override ContentType="application/vnd.openxmlformats-officedocument.presentationml.slide+xml" PartName="/ppt/slides/slide89.xml"/>
  <Override ContentType="application/vnd.openxmlformats-officedocument.presentationml.slide+xml" PartName="/ppt/slides/slide76.xml"/>
  <Override ContentType="application/vnd.openxmlformats-officedocument.presentationml.slide+xml" PartName="/ppt/slides/slide63.xml"/>
  <Override ContentType="application/vnd.openxmlformats-officedocument.presentationml.slide+xml" PartName="/ppt/slides/slide93.xml"/>
  <Override ContentType="application/vnd.openxmlformats-officedocument.presentationml.slide+xml" PartName="/ppt/slides/slide101.xml"/>
  <Override ContentType="application/vnd.openxmlformats-officedocument.presentationml.slide+xml" PartName="/ppt/slides/slide80.xml"/>
  <Override ContentType="application/vnd.openxmlformats-officedocument.presentationml.slide+xml" PartName="/ppt/slides/slide61.xml"/>
  <Override ContentType="application/vnd.openxmlformats-officedocument.presentationml.slide+xml" PartName="/ppt/slides/slide91.xml"/>
  <Override ContentType="application/vnd.openxmlformats-officedocument.presentationml.slide+xml" PartName="/ppt/slides/slide31.xml"/>
  <Override ContentType="application/vnd.openxmlformats-officedocument.presentationml.slide+xml" PartName="/ppt/slides/slide87.xml"/>
  <Override ContentType="application/vnd.openxmlformats-officedocument.presentationml.slide+xml" PartName="/ppt/slides/slide74.xml"/>
  <Override ContentType="application/vnd.openxmlformats-officedocument.presentationml.slide+xml" PartName="/ppt/slides/slide27.xml"/>
  <Override ContentType="application/vnd.openxmlformats-officedocument.presentationml.slide+xml" PartName="/ppt/slides/slide57.xml"/>
  <Override ContentType="application/vnd.openxmlformats-officedocument.presentationml.slide+xml" PartName="/ppt/slides/slide2.xml"/>
  <Override ContentType="application/vnd.openxmlformats-officedocument.presentationml.slide+xml" PartName="/ppt/slides/slide44.xml"/>
  <Override ContentType="application/vnd.openxmlformats-officedocument.presentationml.slide+xml" PartName="/ppt/slides/slide14.xml"/>
  <Override ContentType="application/vnd.openxmlformats-officedocument.presentationml.slide+xml" PartName="/ppt/slides/slide4.xml"/>
  <Override ContentType="application/vnd.openxmlformats-officedocument.presentationml.slide+xml" PartName="/ppt/slides/slide18.xml"/>
  <Override ContentType="application/vnd.openxmlformats-officedocument.presentationml.slide+xml" PartName="/ppt/slides/slide60.xml"/>
  <Override ContentType="application/vnd.openxmlformats-officedocument.presentationml.slide+xml" PartName="/ppt/slides/slide52.xml"/>
  <Override ContentType="application/vnd.openxmlformats-officedocument.presentationml.slide+xml" PartName="/ppt/slides/slide26.xml"/>
  <Override ContentType="application/vnd.openxmlformats-officedocument.presentationml.slide+xml" PartName="/ppt/slides/slide95.xml"/>
  <Override ContentType="application/vnd.openxmlformats-officedocument.presentationml.slide+xml" PartName="/ppt/slides/slide69.xml"/>
  <Override ContentType="application/vnd.openxmlformats-officedocument.presentationml.slide+xml" PartName="/ppt/slides/slide85.xml"/>
  <Override ContentType="application/vnd.openxmlformats-officedocument.presentationml.slide+xml" PartName="/ppt/slides/slide42.xml"/>
  <Override ContentType="application/vnd.openxmlformats-officedocument.presentationml.slide+xml" PartName="/ppt/slides/slide50.xml"/>
  <Override ContentType="application/vnd.openxmlformats-officedocument.presentationml.slide+xml" PartName="/ppt/slides/slide77.xml"/>
  <Override ContentType="application/vnd.openxmlformats-officedocument.presentationml.slide+xml" PartName="/ppt/slides/slide34.xml"/>
  <Override ContentType="application/vnd.openxmlformats-officedocument.presentationml.slide+xml" PartName="/ppt/slides/slide16.xml"/>
  <Override ContentType="application/vnd.openxmlformats-officedocument.presentationml.slide+xml" PartName="/ppt/slides/slide24.xml"/>
  <Override ContentType="application/vnd.openxmlformats-officedocument.presentationml.slide+xml" PartName="/ppt/slides/slide97.xml"/>
  <Override ContentType="application/vnd.openxmlformats-officedocument.presentationml.slide+xml" PartName="/ppt/slides/slide11.xml"/>
  <Override ContentType="application/vnd.openxmlformats-officedocument.presentationml.slide+xml" PartName="/ppt/slides/slide67.xml"/>
  <Override ContentType="application/vnd.openxmlformats-officedocument.presentationml.slide+xml" PartName="/ppt/slides/slide54.xml"/>
  <Override ContentType="application/vnd.openxmlformats-officedocument.presentationml.slide+xml" PartName="/ppt/slides/slide36.xml"/>
  <Override ContentType="application/vnd.openxmlformats-officedocument.presentationml.slide+xml" PartName="/ppt/slides/slide79.xml"/>
  <Override ContentType="application/vnd.openxmlformats-officedocument.presentationml.slide+xml" PartName="/ppt/slides/slide49.xml"/>
  <Override ContentType="application/vnd.openxmlformats-officedocument.presentationml.slide+xml" PartName="/ppt/slides/slide83.xml"/>
  <Override ContentType="application/vnd.openxmlformats-officedocument.presentationml.slide+xml" PartName="/ppt/slides/slide70.xml"/>
  <Override ContentType="application/vnd.openxmlformats-officedocument.presentationml.slide+xml" PartName="/ppt/slides/slide6.xml"/>
  <Override ContentType="application/vnd.openxmlformats-officedocument.presentationml.slide+xml" PartName="/ppt/slides/slide40.xml"/>
  <Override ContentType="application/vnd.openxmlformats-officedocument.presentationml.slide+xml" PartName="/ppt/slides/slide73.xml"/>
  <Override ContentType="application/vnd.openxmlformats-officedocument.presentationml.slide+xml" PartName="/ppt/slides/slide30.xml"/>
  <Override ContentType="application/vnd.openxmlformats-officedocument.presentationml.slide+xml" PartName="/ppt/slides/slide99.xml"/>
  <Override ContentType="application/vnd.openxmlformats-officedocument.presentationml.slide+xml" PartName="/ppt/slides/slide39.xml"/>
  <Override ContentType="application/vnd.openxmlformats-officedocument.presentationml.slide+xml" PartName="/ppt/slides/slide13.xml"/>
  <Override ContentType="application/vnd.openxmlformats-officedocument.presentationml.slide+xml" PartName="/ppt/slides/slide56.xml"/>
  <Override ContentType="application/vnd.openxmlformats-officedocument.presentationml.slide+xml" PartName="/ppt/slides/slide47.xml"/>
  <Override ContentType="application/vnd.openxmlformats-officedocument.presentationml.slide+xml" PartName="/ppt/slides/slide21.xml"/>
  <Override ContentType="application/vnd.openxmlformats-officedocument.presentationml.slide+xml" PartName="/ppt/slides/slide100.xml"/>
  <Override ContentType="application/vnd.openxmlformats-officedocument.presentationml.slide+xml" PartName="/ppt/slides/slide64.xml"/>
  <Override ContentType="application/vnd.openxmlformats-officedocument.presentationml.slide+xml" PartName="/ppt/slides/slide81.xml"/>
  <Override ContentType="application/vnd.openxmlformats-officedocument.presentationml.slide+xml" PartName="/ppt/slides/slide90.xml"/>
  <Override ContentType="application/vnd.openxmlformats-officedocument.presentationml.slide+xml" PartName="/ppt/slides/slide8.xml"/>
  <Override ContentType="application/vnd.openxmlformats-officedocument.presentationml.slide+xml" PartName="/ppt/slides/slide32.xml"/>
  <Override ContentType="application/vnd.openxmlformats-officedocument.presentationml.slide+xml" PartName="/ppt/slides/slide62.xml"/>
  <Override ContentType="application/vnd.openxmlformats-officedocument.presentationml.slide+xml" PartName="/ppt/slides/slide75.xml"/>
  <Override ContentType="application/vnd.openxmlformats-officedocument.presentationml.slide+xml" PartName="/ppt/slides/slide1.xml"/>
  <Override ContentType="application/vnd.openxmlformats-officedocument.presentationml.slide+xml" PartName="/ppt/slides/slide58.xml"/>
  <Override ContentType="application/vnd.openxmlformats-officedocument.presentationml.slide+xml" PartName="/ppt/slides/slide45.xml"/>
  <Override ContentType="application/vnd.openxmlformats-officedocument.presentationml.slide+xml" PartName="/ppt/slides/slide28.xml"/>
  <Override ContentType="application/vnd.openxmlformats-officedocument.presentationml.slide+xml" PartName="/ppt/slides/slide15.xml"/>
  <Override ContentType="application/vnd.openxmlformats-officedocument.presentationml.slide+xml" PartName="/ppt/slides/slide88.xml"/>
  <Override ContentType="application/vnd.openxmlformats-officedocument.presentationml.slide+xml" PartName="/ppt/slides/slide92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theme+xml" PartName="/ppt/theme/theme3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embedTrueTypeFonts="1" strictFirstAndLastChars="0" saveSubsetFonts="1">
  <p:sldMasterIdLst>
    <p:sldMasterId id="2147483670" r:id="rId4"/>
    <p:sldMasterId id="2147483671" r:id="rId5"/>
  </p:sldMasterIdLst>
  <p:notesMasterIdLst>
    <p:notesMasterId r:id="rId6"/>
  </p:notes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  <p:sldId id="265" r:id="rId16"/>
    <p:sldId id="266" r:id="rId17"/>
    <p:sldId id="267" r:id="rId18"/>
    <p:sldId id="268" r:id="rId19"/>
    <p:sldId id="269" r:id="rId20"/>
    <p:sldId id="270" r:id="rId21"/>
    <p:sldId id="271" r:id="rId22"/>
    <p:sldId id="272" r:id="rId23"/>
    <p:sldId id="273" r:id="rId24"/>
    <p:sldId id="274" r:id="rId25"/>
    <p:sldId id="275" r:id="rId26"/>
    <p:sldId id="276" r:id="rId27"/>
    <p:sldId id="277" r:id="rId28"/>
    <p:sldId id="278" r:id="rId29"/>
    <p:sldId id="279" r:id="rId30"/>
    <p:sldId id="280" r:id="rId31"/>
    <p:sldId id="281" r:id="rId32"/>
    <p:sldId id="282" r:id="rId33"/>
    <p:sldId id="283" r:id="rId34"/>
    <p:sldId id="284" r:id="rId35"/>
    <p:sldId id="285" r:id="rId36"/>
    <p:sldId id="286" r:id="rId37"/>
    <p:sldId id="287" r:id="rId38"/>
    <p:sldId id="288" r:id="rId39"/>
    <p:sldId id="289" r:id="rId40"/>
    <p:sldId id="290" r:id="rId41"/>
    <p:sldId id="291" r:id="rId42"/>
    <p:sldId id="292" r:id="rId43"/>
    <p:sldId id="293" r:id="rId44"/>
    <p:sldId id="294" r:id="rId45"/>
    <p:sldId id="295" r:id="rId46"/>
    <p:sldId id="296" r:id="rId47"/>
    <p:sldId id="297" r:id="rId48"/>
    <p:sldId id="298" r:id="rId49"/>
    <p:sldId id="299" r:id="rId50"/>
    <p:sldId id="300" r:id="rId51"/>
    <p:sldId id="301" r:id="rId52"/>
    <p:sldId id="302" r:id="rId53"/>
    <p:sldId id="303" r:id="rId54"/>
    <p:sldId id="304" r:id="rId55"/>
    <p:sldId id="305" r:id="rId56"/>
    <p:sldId id="306" r:id="rId57"/>
    <p:sldId id="307" r:id="rId58"/>
    <p:sldId id="308" r:id="rId59"/>
    <p:sldId id="309" r:id="rId60"/>
    <p:sldId id="310" r:id="rId61"/>
    <p:sldId id="311" r:id="rId62"/>
    <p:sldId id="312" r:id="rId63"/>
    <p:sldId id="313" r:id="rId64"/>
    <p:sldId id="314" r:id="rId65"/>
    <p:sldId id="315" r:id="rId66"/>
    <p:sldId id="316" r:id="rId67"/>
    <p:sldId id="317" r:id="rId68"/>
    <p:sldId id="318" r:id="rId69"/>
    <p:sldId id="319" r:id="rId70"/>
    <p:sldId id="320" r:id="rId71"/>
    <p:sldId id="321" r:id="rId72"/>
    <p:sldId id="322" r:id="rId73"/>
    <p:sldId id="323" r:id="rId74"/>
    <p:sldId id="324" r:id="rId75"/>
    <p:sldId id="325" r:id="rId76"/>
    <p:sldId id="326" r:id="rId77"/>
    <p:sldId id="327" r:id="rId78"/>
    <p:sldId id="328" r:id="rId79"/>
    <p:sldId id="329" r:id="rId80"/>
    <p:sldId id="330" r:id="rId81"/>
    <p:sldId id="331" r:id="rId82"/>
    <p:sldId id="332" r:id="rId83"/>
    <p:sldId id="333" r:id="rId84"/>
    <p:sldId id="334" r:id="rId85"/>
    <p:sldId id="335" r:id="rId86"/>
    <p:sldId id="336" r:id="rId87"/>
    <p:sldId id="337" r:id="rId88"/>
    <p:sldId id="338" r:id="rId89"/>
    <p:sldId id="339" r:id="rId90"/>
    <p:sldId id="340" r:id="rId91"/>
    <p:sldId id="341" r:id="rId92"/>
    <p:sldId id="342" r:id="rId93"/>
    <p:sldId id="343" r:id="rId94"/>
    <p:sldId id="344" r:id="rId95"/>
    <p:sldId id="345" r:id="rId96"/>
    <p:sldId id="346" r:id="rId97"/>
    <p:sldId id="347" r:id="rId98"/>
    <p:sldId id="348" r:id="rId99"/>
    <p:sldId id="349" r:id="rId100"/>
    <p:sldId id="350" r:id="rId101"/>
    <p:sldId id="351" r:id="rId102"/>
    <p:sldId id="352" r:id="rId103"/>
    <p:sldId id="353" r:id="rId104"/>
    <p:sldId id="354" r:id="rId105"/>
    <p:sldId id="355" r:id="rId106"/>
    <p:sldId id="356" r:id="rId107"/>
  </p:sldIdLst>
  <p:sldSz cy="5143500" cx="9144000"/>
  <p:notesSz cx="6858000" cy="9144000"/>
  <p:embeddedFontLst>
    <p:embeddedFont>
      <p:font typeface="Roboto"/>
      <p:regular r:id="rId108"/>
      <p:bold r:id="rId109"/>
      <p:italic r:id="rId110"/>
      <p:boldItalic r:id="rId111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40" Type="http://schemas.openxmlformats.org/officeDocument/2006/relationships/slide" Target="slides/slide34.xml"/><Relationship Id="rId42" Type="http://schemas.openxmlformats.org/officeDocument/2006/relationships/slide" Target="slides/slide36.xml"/><Relationship Id="rId41" Type="http://schemas.openxmlformats.org/officeDocument/2006/relationships/slide" Target="slides/slide35.xml"/><Relationship Id="rId44" Type="http://schemas.openxmlformats.org/officeDocument/2006/relationships/slide" Target="slides/slide38.xml"/><Relationship Id="rId43" Type="http://schemas.openxmlformats.org/officeDocument/2006/relationships/slide" Target="slides/slide37.xml"/><Relationship Id="rId46" Type="http://schemas.openxmlformats.org/officeDocument/2006/relationships/slide" Target="slides/slide40.xml"/><Relationship Id="rId45" Type="http://schemas.openxmlformats.org/officeDocument/2006/relationships/slide" Target="slides/slide39.xml"/><Relationship Id="rId107" Type="http://schemas.openxmlformats.org/officeDocument/2006/relationships/slide" Target="slides/slide101.xml"/><Relationship Id="rId106" Type="http://schemas.openxmlformats.org/officeDocument/2006/relationships/slide" Target="slides/slide100.xml"/><Relationship Id="rId105" Type="http://schemas.openxmlformats.org/officeDocument/2006/relationships/slide" Target="slides/slide99.xml"/><Relationship Id="rId104" Type="http://schemas.openxmlformats.org/officeDocument/2006/relationships/slide" Target="slides/slide98.xml"/><Relationship Id="rId109" Type="http://schemas.openxmlformats.org/officeDocument/2006/relationships/font" Target="fonts/Roboto-bold.fntdata"/><Relationship Id="rId108" Type="http://schemas.openxmlformats.org/officeDocument/2006/relationships/font" Target="fonts/Roboto-regular.fntdata"/><Relationship Id="rId48" Type="http://schemas.openxmlformats.org/officeDocument/2006/relationships/slide" Target="slides/slide42.xml"/><Relationship Id="rId47" Type="http://schemas.openxmlformats.org/officeDocument/2006/relationships/slide" Target="slides/slide41.xml"/><Relationship Id="rId49" Type="http://schemas.openxmlformats.org/officeDocument/2006/relationships/slide" Target="slides/slide43.xml"/><Relationship Id="rId103" Type="http://schemas.openxmlformats.org/officeDocument/2006/relationships/slide" Target="slides/slide97.xml"/><Relationship Id="rId102" Type="http://schemas.openxmlformats.org/officeDocument/2006/relationships/slide" Target="slides/slide96.xml"/><Relationship Id="rId101" Type="http://schemas.openxmlformats.org/officeDocument/2006/relationships/slide" Target="slides/slide95.xml"/><Relationship Id="rId100" Type="http://schemas.openxmlformats.org/officeDocument/2006/relationships/slide" Target="slides/slide94.xml"/><Relationship Id="rId31" Type="http://schemas.openxmlformats.org/officeDocument/2006/relationships/slide" Target="slides/slide25.xml"/><Relationship Id="rId30" Type="http://schemas.openxmlformats.org/officeDocument/2006/relationships/slide" Target="slides/slide24.xml"/><Relationship Id="rId33" Type="http://schemas.openxmlformats.org/officeDocument/2006/relationships/slide" Target="slides/slide27.xml"/><Relationship Id="rId32" Type="http://schemas.openxmlformats.org/officeDocument/2006/relationships/slide" Target="slides/slide26.xml"/><Relationship Id="rId35" Type="http://schemas.openxmlformats.org/officeDocument/2006/relationships/slide" Target="slides/slide29.xml"/><Relationship Id="rId34" Type="http://schemas.openxmlformats.org/officeDocument/2006/relationships/slide" Target="slides/slide28.xml"/><Relationship Id="rId37" Type="http://schemas.openxmlformats.org/officeDocument/2006/relationships/slide" Target="slides/slide31.xml"/><Relationship Id="rId36" Type="http://schemas.openxmlformats.org/officeDocument/2006/relationships/slide" Target="slides/slide30.xml"/><Relationship Id="rId39" Type="http://schemas.openxmlformats.org/officeDocument/2006/relationships/slide" Target="slides/slide33.xml"/><Relationship Id="rId38" Type="http://schemas.openxmlformats.org/officeDocument/2006/relationships/slide" Target="slides/slide32.xml"/><Relationship Id="rId20" Type="http://schemas.openxmlformats.org/officeDocument/2006/relationships/slide" Target="slides/slide14.xml"/><Relationship Id="rId22" Type="http://schemas.openxmlformats.org/officeDocument/2006/relationships/slide" Target="slides/slide16.xml"/><Relationship Id="rId21" Type="http://schemas.openxmlformats.org/officeDocument/2006/relationships/slide" Target="slides/slide15.xml"/><Relationship Id="rId24" Type="http://schemas.openxmlformats.org/officeDocument/2006/relationships/slide" Target="slides/slide18.xml"/><Relationship Id="rId23" Type="http://schemas.openxmlformats.org/officeDocument/2006/relationships/slide" Target="slides/slide17.xml"/><Relationship Id="rId26" Type="http://schemas.openxmlformats.org/officeDocument/2006/relationships/slide" Target="slides/slide20.xml"/><Relationship Id="rId25" Type="http://schemas.openxmlformats.org/officeDocument/2006/relationships/slide" Target="slides/slide19.xml"/><Relationship Id="rId28" Type="http://schemas.openxmlformats.org/officeDocument/2006/relationships/slide" Target="slides/slide22.xml"/><Relationship Id="rId27" Type="http://schemas.openxmlformats.org/officeDocument/2006/relationships/slide" Target="slides/slide21.xml"/><Relationship Id="rId29" Type="http://schemas.openxmlformats.org/officeDocument/2006/relationships/slide" Target="slides/slide23.xml"/><Relationship Id="rId95" Type="http://schemas.openxmlformats.org/officeDocument/2006/relationships/slide" Target="slides/slide89.xml"/><Relationship Id="rId94" Type="http://schemas.openxmlformats.org/officeDocument/2006/relationships/slide" Target="slides/slide88.xml"/><Relationship Id="rId97" Type="http://schemas.openxmlformats.org/officeDocument/2006/relationships/slide" Target="slides/slide91.xml"/><Relationship Id="rId96" Type="http://schemas.openxmlformats.org/officeDocument/2006/relationships/slide" Target="slides/slide90.xml"/><Relationship Id="rId11" Type="http://schemas.openxmlformats.org/officeDocument/2006/relationships/slide" Target="slides/slide5.xml"/><Relationship Id="rId99" Type="http://schemas.openxmlformats.org/officeDocument/2006/relationships/slide" Target="slides/slide93.xml"/><Relationship Id="rId10" Type="http://schemas.openxmlformats.org/officeDocument/2006/relationships/slide" Target="slides/slide4.xml"/><Relationship Id="rId98" Type="http://schemas.openxmlformats.org/officeDocument/2006/relationships/slide" Target="slides/slide92.xml"/><Relationship Id="rId13" Type="http://schemas.openxmlformats.org/officeDocument/2006/relationships/slide" Target="slides/slide7.xml"/><Relationship Id="rId12" Type="http://schemas.openxmlformats.org/officeDocument/2006/relationships/slide" Target="slides/slide6.xml"/><Relationship Id="rId91" Type="http://schemas.openxmlformats.org/officeDocument/2006/relationships/slide" Target="slides/slide85.xml"/><Relationship Id="rId90" Type="http://schemas.openxmlformats.org/officeDocument/2006/relationships/slide" Target="slides/slide84.xml"/><Relationship Id="rId93" Type="http://schemas.openxmlformats.org/officeDocument/2006/relationships/slide" Target="slides/slide87.xml"/><Relationship Id="rId92" Type="http://schemas.openxmlformats.org/officeDocument/2006/relationships/slide" Target="slides/slide86.xml"/><Relationship Id="rId15" Type="http://schemas.openxmlformats.org/officeDocument/2006/relationships/slide" Target="slides/slide9.xml"/><Relationship Id="rId110" Type="http://schemas.openxmlformats.org/officeDocument/2006/relationships/font" Target="fonts/Roboto-italic.fntdata"/><Relationship Id="rId14" Type="http://schemas.openxmlformats.org/officeDocument/2006/relationships/slide" Target="slides/slide8.xml"/><Relationship Id="rId17" Type="http://schemas.openxmlformats.org/officeDocument/2006/relationships/slide" Target="slides/slide11.xml"/><Relationship Id="rId16" Type="http://schemas.openxmlformats.org/officeDocument/2006/relationships/slide" Target="slides/slide10.xml"/><Relationship Id="rId19" Type="http://schemas.openxmlformats.org/officeDocument/2006/relationships/slide" Target="slides/slide13.xml"/><Relationship Id="rId18" Type="http://schemas.openxmlformats.org/officeDocument/2006/relationships/slide" Target="slides/slide12.xml"/><Relationship Id="rId111" Type="http://schemas.openxmlformats.org/officeDocument/2006/relationships/font" Target="fonts/Roboto-boldItalic.fntdata"/><Relationship Id="rId84" Type="http://schemas.openxmlformats.org/officeDocument/2006/relationships/slide" Target="slides/slide78.xml"/><Relationship Id="rId83" Type="http://schemas.openxmlformats.org/officeDocument/2006/relationships/slide" Target="slides/slide77.xml"/><Relationship Id="rId86" Type="http://schemas.openxmlformats.org/officeDocument/2006/relationships/slide" Target="slides/slide80.xml"/><Relationship Id="rId85" Type="http://schemas.openxmlformats.org/officeDocument/2006/relationships/slide" Target="slides/slide79.xml"/><Relationship Id="rId88" Type="http://schemas.openxmlformats.org/officeDocument/2006/relationships/slide" Target="slides/slide82.xml"/><Relationship Id="rId87" Type="http://schemas.openxmlformats.org/officeDocument/2006/relationships/slide" Target="slides/slide81.xml"/><Relationship Id="rId89" Type="http://schemas.openxmlformats.org/officeDocument/2006/relationships/slide" Target="slides/slide83.xml"/><Relationship Id="rId80" Type="http://schemas.openxmlformats.org/officeDocument/2006/relationships/slide" Target="slides/slide74.xml"/><Relationship Id="rId82" Type="http://schemas.openxmlformats.org/officeDocument/2006/relationships/slide" Target="slides/slide76.xml"/><Relationship Id="rId81" Type="http://schemas.openxmlformats.org/officeDocument/2006/relationships/slide" Target="slides/slide75.xml"/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3.xml"/><Relationship Id="rId5" Type="http://schemas.openxmlformats.org/officeDocument/2006/relationships/slideMaster" Target="slideMasters/slideMaster2.xml"/><Relationship Id="rId6" Type="http://schemas.openxmlformats.org/officeDocument/2006/relationships/notesMaster" Target="notesMasters/notesMaster1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73" Type="http://schemas.openxmlformats.org/officeDocument/2006/relationships/slide" Target="slides/slide67.xml"/><Relationship Id="rId72" Type="http://schemas.openxmlformats.org/officeDocument/2006/relationships/slide" Target="slides/slide66.xml"/><Relationship Id="rId75" Type="http://schemas.openxmlformats.org/officeDocument/2006/relationships/slide" Target="slides/slide69.xml"/><Relationship Id="rId74" Type="http://schemas.openxmlformats.org/officeDocument/2006/relationships/slide" Target="slides/slide68.xml"/><Relationship Id="rId77" Type="http://schemas.openxmlformats.org/officeDocument/2006/relationships/slide" Target="slides/slide71.xml"/><Relationship Id="rId76" Type="http://schemas.openxmlformats.org/officeDocument/2006/relationships/slide" Target="slides/slide70.xml"/><Relationship Id="rId79" Type="http://schemas.openxmlformats.org/officeDocument/2006/relationships/slide" Target="slides/slide73.xml"/><Relationship Id="rId78" Type="http://schemas.openxmlformats.org/officeDocument/2006/relationships/slide" Target="slides/slide72.xml"/><Relationship Id="rId71" Type="http://schemas.openxmlformats.org/officeDocument/2006/relationships/slide" Target="slides/slide65.xml"/><Relationship Id="rId70" Type="http://schemas.openxmlformats.org/officeDocument/2006/relationships/slide" Target="slides/slide64.xml"/><Relationship Id="rId62" Type="http://schemas.openxmlformats.org/officeDocument/2006/relationships/slide" Target="slides/slide56.xml"/><Relationship Id="rId61" Type="http://schemas.openxmlformats.org/officeDocument/2006/relationships/slide" Target="slides/slide55.xml"/><Relationship Id="rId64" Type="http://schemas.openxmlformats.org/officeDocument/2006/relationships/slide" Target="slides/slide58.xml"/><Relationship Id="rId63" Type="http://schemas.openxmlformats.org/officeDocument/2006/relationships/slide" Target="slides/slide57.xml"/><Relationship Id="rId66" Type="http://schemas.openxmlformats.org/officeDocument/2006/relationships/slide" Target="slides/slide60.xml"/><Relationship Id="rId65" Type="http://schemas.openxmlformats.org/officeDocument/2006/relationships/slide" Target="slides/slide59.xml"/><Relationship Id="rId68" Type="http://schemas.openxmlformats.org/officeDocument/2006/relationships/slide" Target="slides/slide62.xml"/><Relationship Id="rId67" Type="http://schemas.openxmlformats.org/officeDocument/2006/relationships/slide" Target="slides/slide61.xml"/><Relationship Id="rId60" Type="http://schemas.openxmlformats.org/officeDocument/2006/relationships/slide" Target="slides/slide54.xml"/><Relationship Id="rId69" Type="http://schemas.openxmlformats.org/officeDocument/2006/relationships/slide" Target="slides/slide63.xml"/><Relationship Id="rId51" Type="http://schemas.openxmlformats.org/officeDocument/2006/relationships/slide" Target="slides/slide45.xml"/><Relationship Id="rId50" Type="http://schemas.openxmlformats.org/officeDocument/2006/relationships/slide" Target="slides/slide44.xml"/><Relationship Id="rId53" Type="http://schemas.openxmlformats.org/officeDocument/2006/relationships/slide" Target="slides/slide47.xml"/><Relationship Id="rId52" Type="http://schemas.openxmlformats.org/officeDocument/2006/relationships/slide" Target="slides/slide46.xml"/><Relationship Id="rId55" Type="http://schemas.openxmlformats.org/officeDocument/2006/relationships/slide" Target="slides/slide49.xml"/><Relationship Id="rId54" Type="http://schemas.openxmlformats.org/officeDocument/2006/relationships/slide" Target="slides/slide48.xml"/><Relationship Id="rId57" Type="http://schemas.openxmlformats.org/officeDocument/2006/relationships/slide" Target="slides/slide51.xml"/><Relationship Id="rId56" Type="http://schemas.openxmlformats.org/officeDocument/2006/relationships/slide" Target="slides/slide50.xml"/><Relationship Id="rId59" Type="http://schemas.openxmlformats.org/officeDocument/2006/relationships/slide" Target="slides/slide53.xml"/><Relationship Id="rId58" Type="http://schemas.openxmlformats.org/officeDocument/2006/relationships/slide" Target="slides/slide52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8" name="Shape 1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Google Shape;109;g70bc454583_0_6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0" name="Google Shape;110;g70bc454583_0_6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54" name="Shape 1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5" name="Google Shape;155;g70bc454583_0_15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6" name="Google Shape;156;g70bc454583_0_15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604" name="Shape 6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5" name="Google Shape;605;g70bc454583_0_51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06" name="Google Shape;606;g70bc454583_0_51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609" name="Shape 6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0" name="Google Shape;610;g70bc454583_0_52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11" name="Google Shape;611;g70bc454583_0_52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59" name="Shape 1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0" name="Google Shape;160;g70bc454583_0_16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1" name="Google Shape;161;g70bc454583_0_16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64" name="Shape 1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5" name="Google Shape;165;g70bc454583_0_16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6" name="Google Shape;166;g70bc454583_0_16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69" name="Shape 1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0" name="Google Shape;170;g70bc454583_0_17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1" name="Google Shape;171;g70bc454583_0_17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74" name="Shape 1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5" name="Google Shape;175;g70bc454583_0_17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6" name="Google Shape;176;g70bc454583_0_17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79" name="Shape 1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0" name="Google Shape;180;g70bc454583_0_17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1" name="Google Shape;181;g70bc454583_0_17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84" name="Shape 1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5" name="Google Shape;185;g70bc454583_0_18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6" name="Google Shape;186;g70bc454583_0_18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89" name="Shape 1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0" name="Google Shape;190;g70bc454583_0_18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1" name="Google Shape;191;g70bc454583_0_18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94" name="Shape 1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5" name="Google Shape;195;g70bc454583_0_19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6" name="Google Shape;196;g70bc454583_0_19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99" name="Shape 1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0" name="Google Shape;200;g70bc454583_0_19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01" name="Google Shape;201;g70bc454583_0_19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14" name="Shape 1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Google Shape;115;g70bc454583_0_12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6" name="Google Shape;116;g70bc454583_0_12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04" name="Shape 2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" name="Google Shape;205;g70bc454583_0_19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06" name="Google Shape;206;g70bc454583_0_19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09" name="Shape 2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0" name="Google Shape;210;g70bc454583_0_20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11" name="Google Shape;211;g70bc454583_0_20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14" name="Shape 2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" name="Google Shape;215;g70bc454583_0_20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16" name="Google Shape;216;g70bc454583_0_20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19" name="Shape 2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0" name="Google Shape;220;g70bc454583_0_21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21" name="Google Shape;221;g70bc454583_0_21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24" name="Shape 2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" name="Google Shape;225;g70bc454583_0_21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26" name="Google Shape;226;g70bc454583_0_21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29" name="Shape 2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0" name="Google Shape;230;g70bc454583_0_21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31" name="Google Shape;231;g70bc454583_0_21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34" name="Shape 2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" name="Google Shape;235;g70bc454583_0_22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36" name="Google Shape;236;g70bc454583_0_22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39" name="Shape 2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0" name="Google Shape;240;g70bc454583_0_22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41" name="Google Shape;241;g70bc454583_0_22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44" name="Shape 2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" name="Google Shape;245;g70bc454583_0_23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46" name="Google Shape;246;g70bc454583_0_23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49" name="Shape 2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0" name="Google Shape;250;g70bc454583_0_23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51" name="Google Shape;251;g70bc454583_0_23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19" name="Shape 1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Google Shape;120;g70bc454583_0_13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1" name="Google Shape;121;g70bc454583_0_13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54" name="Shape 2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5" name="Google Shape;255;g70bc454583_0_23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56" name="Google Shape;256;g70bc454583_0_23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59" name="Shape 2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0" name="Google Shape;260;g70bc454583_0_24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61" name="Google Shape;261;g70bc454583_0_24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64" name="Shape 2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5" name="Google Shape;265;g70bc454583_0_24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66" name="Google Shape;266;g70bc454583_0_24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69" name="Shape 2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0" name="Google Shape;270;g70bc454583_0_25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71" name="Google Shape;271;g70bc454583_0_25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74" name="Shape 2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5" name="Google Shape;275;g70bc454583_0_25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76" name="Google Shape;276;g70bc454583_0_25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79" name="Shape 2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0" name="Google Shape;280;g70bc454583_0_25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81" name="Google Shape;281;g70bc454583_0_25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84" name="Shape 2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5" name="Google Shape;285;g70bc454583_0_26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86" name="Google Shape;286;g70bc454583_0_26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89" name="Shape 2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0" name="Google Shape;290;g70bc454583_0_26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91" name="Google Shape;291;g70bc454583_0_26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94" name="Shape 2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5" name="Google Shape;295;g70bc454583_0_27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96" name="Google Shape;296;g70bc454583_0_27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99" name="Shape 2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0" name="Google Shape;300;g70bc454583_0_27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01" name="Google Shape;301;g70bc454583_0_27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24" name="Shape 1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5" name="Google Shape;125;g70bc454583_0_13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6" name="Google Shape;126;g70bc454583_0_13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04" name="Shape 3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5" name="Google Shape;305;g70bc454583_0_27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06" name="Google Shape;306;g70bc454583_0_27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09" name="Shape 3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0" name="Google Shape;310;g70bc454583_0_28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11" name="Google Shape;311;g70bc454583_0_28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14" name="Shape 3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5" name="Google Shape;315;g70bc454583_0_28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16" name="Google Shape;316;g70bc454583_0_28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19" name="Shape 3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0" name="Google Shape;320;g70bc454583_0_29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21" name="Google Shape;321;g70bc454583_0_29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24" name="Shape 3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5" name="Google Shape;325;g70bc454583_0_29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26" name="Google Shape;326;g70bc454583_0_29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29" name="Shape 3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0" name="Google Shape;330;g70bc454583_0_29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31" name="Google Shape;331;g70bc454583_0_29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34" name="Shape 3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5" name="Google Shape;335;g70bc454583_0_30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36" name="Google Shape;336;g70bc454583_0_30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39" name="Shape 3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0" name="Google Shape;340;g70bc454583_0_30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41" name="Google Shape;341;g70bc454583_0_30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44" name="Shape 3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5" name="Google Shape;345;g70bc454583_0_31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46" name="Google Shape;346;g70bc454583_0_31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49" name="Shape 3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0" name="Google Shape;350;g70bc454583_0_31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51" name="Google Shape;351;g70bc454583_0_31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29" name="Shape 1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0" name="Google Shape;130;g70bc454583_0_13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1" name="Google Shape;131;g70bc454583_0_13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54" name="Shape 3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5" name="Google Shape;355;g70bc454583_0_31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56" name="Google Shape;356;g70bc454583_0_31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59" name="Shape 3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0" name="Google Shape;360;g70bc454583_0_32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61" name="Google Shape;361;g70bc454583_0_32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64" name="Shape 3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5" name="Google Shape;365;g70bc454583_0_32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66" name="Google Shape;366;g70bc454583_0_32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69" name="Shape 3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0" name="Google Shape;370;g70bc454583_0_33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71" name="Google Shape;371;g70bc454583_0_33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74" name="Shape 3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5" name="Google Shape;375;g70bc454583_0_33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76" name="Google Shape;376;g70bc454583_0_33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79" name="Shape 3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0" name="Google Shape;380;g70bc454583_0_33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81" name="Google Shape;381;g70bc454583_0_33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84" name="Shape 3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5" name="Google Shape;385;g70bc454583_0_34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86" name="Google Shape;386;g70bc454583_0_34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89" name="Shape 3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0" name="Google Shape;390;g70bc454583_0_34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91" name="Google Shape;391;g70bc454583_0_34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94" name="Shape 3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5" name="Google Shape;395;g70bc454583_0_35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96" name="Google Shape;396;g70bc454583_0_35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99" name="Shape 3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0" name="Google Shape;400;g70bc454583_0_35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01" name="Google Shape;401;g70bc454583_0_35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34" name="Shape 1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" name="Google Shape;135;g70bc454583_0_14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6" name="Google Shape;136;g70bc454583_0_14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04" name="Shape 4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5" name="Google Shape;405;g70bc454583_0_35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06" name="Google Shape;406;g70bc454583_0_35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09" name="Shape 4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0" name="Google Shape;410;g70bc454583_0_36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11" name="Google Shape;411;g70bc454583_0_36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14" name="Shape 4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5" name="Google Shape;415;g70bc454583_0_36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16" name="Google Shape;416;g70bc454583_0_36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19" name="Shape 4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0" name="Google Shape;420;g70bc454583_0_37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21" name="Google Shape;421;g70bc454583_0_37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24" name="Shape 4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5" name="Google Shape;425;g70bc454583_0_37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26" name="Google Shape;426;g70bc454583_0_37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29" name="Shape 4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" name="Google Shape;430;g70bc454583_0_37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31" name="Google Shape;431;g70bc454583_0_37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34" name="Shape 4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5" name="Google Shape;435;g70bc454583_0_38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36" name="Google Shape;436;g70bc454583_0_38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39" name="Shape 4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" name="Google Shape;440;g70bc454583_0_38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41" name="Google Shape;441;g70bc454583_0_38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44" name="Shape 4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5" name="Google Shape;445;g70bc454583_0_39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46" name="Google Shape;446;g70bc454583_0_39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49" name="Shape 4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" name="Google Shape;450;g70bc454583_0_39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51" name="Google Shape;451;g70bc454583_0_39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39" name="Shape 1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Google Shape;140;g70bc454583_0_14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1" name="Google Shape;141;g70bc454583_0_14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54" name="Shape 4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5" name="Google Shape;455;g70bc454583_0_39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56" name="Google Shape;456;g70bc454583_0_39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59" name="Shape 4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" name="Google Shape;460;g70bc454583_0_40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61" name="Google Shape;461;g70bc454583_0_40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64" name="Shape 4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5" name="Google Shape;465;g70bc454583_0_40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66" name="Google Shape;466;g70bc454583_0_40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69" name="Shape 4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0" name="Google Shape;470;g70bc454583_0_41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71" name="Google Shape;471;g70bc454583_0_41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74" name="Shape 4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5" name="Google Shape;475;g70bc454583_0_41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76" name="Google Shape;476;g70bc454583_0_41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79" name="Shape 4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0" name="Google Shape;480;g70bc454583_0_41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81" name="Google Shape;481;g70bc454583_0_41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84" name="Shape 4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5" name="Google Shape;485;g70bc454583_0_42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86" name="Google Shape;486;g70bc454583_0_42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89" name="Shape 4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0" name="Google Shape;490;g70bc454583_0_42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91" name="Google Shape;491;g70bc454583_0_42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94" name="Shape 4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5" name="Google Shape;495;g70bc454583_0_43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96" name="Google Shape;496;g70bc454583_0_43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99" name="Shape 4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0" name="Google Shape;500;g70bc454583_0_43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01" name="Google Shape;501;g70bc454583_0_43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44" name="Shape 1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" name="Google Shape;145;g70bc454583_0_15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6" name="Google Shape;146;g70bc454583_0_15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04" name="Shape 5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5" name="Google Shape;505;g70bc454583_0_43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06" name="Google Shape;506;g70bc454583_0_43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09" name="Shape 5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0" name="Google Shape;510;g70bc454583_0_44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11" name="Google Shape;511;g70bc454583_0_44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14" name="Shape 5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5" name="Google Shape;515;g70bc454583_0_44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16" name="Google Shape;516;g70bc454583_0_44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19" name="Shape 5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0" name="Google Shape;520;g70bc454583_0_45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1" name="Google Shape;521;g70bc454583_0_45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24" name="Shape 5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5" name="Google Shape;525;g70bc454583_0_45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6" name="Google Shape;526;g70bc454583_0_45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29" name="Shape 5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0" name="Google Shape;530;g70bc454583_0_45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31" name="Google Shape;531;g70bc454583_0_45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34" name="Shape 5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5" name="Google Shape;535;g70bc454583_0_46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36" name="Google Shape;536;g70bc454583_0_46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39" name="Shape 5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0" name="Google Shape;540;g70bc454583_0_46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41" name="Google Shape;541;g70bc454583_0_46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44" name="Shape 5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5" name="Google Shape;545;g70bc454583_0_47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46" name="Google Shape;546;g70bc454583_0_47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49" name="Shape 5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0" name="Google Shape;550;g70bc454583_0_47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51" name="Google Shape;551;g70bc454583_0_47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49" name="Shape 1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0" name="Google Shape;150;g70bc454583_0_15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1" name="Google Shape;151;g70bc454583_0_15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54" name="Shape 5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5" name="Google Shape;555;g70bc454583_0_47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56" name="Google Shape;556;g70bc454583_0_47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59" name="Shape 5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0" name="Google Shape;560;g70bc454583_0_48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61" name="Google Shape;561;g70bc454583_0_48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64" name="Shape 5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5" name="Google Shape;565;g70bc454583_0_48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66" name="Google Shape;566;g70bc454583_0_48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69" name="Shape 5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0" name="Google Shape;570;g70bc454583_0_49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71" name="Google Shape;571;g70bc454583_0_49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74" name="Shape 5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5" name="Google Shape;575;g70bc454583_0_49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76" name="Google Shape;576;g70bc454583_0_49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79" name="Shape 5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0" name="Google Shape;580;g70bc454583_0_49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1" name="Google Shape;581;g70bc454583_0_49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84" name="Shape 5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5" name="Google Shape;585;g70bc454583_0_50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6" name="Google Shape;586;g70bc454583_0_50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89" name="Shape 5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0" name="Google Shape;590;g70bc454583_0_50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91" name="Google Shape;591;g70bc454583_0_50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94" name="Shape 5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5" name="Google Shape;595;g70bc454583_0_51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96" name="Google Shape;596;g70bc454583_0_51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99" name="Shape 5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0" name="Google Shape;600;g70bc454583_0_51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01" name="Google Shape;601;g70bc454583_0_51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slide" type="title">
  <p:cSld name="TITLE">
    <p:spTree>
      <p:nvGrpSpPr>
        <p:cNvPr id="54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14"/>
          <p:cNvSpPr/>
          <p:nvPr/>
        </p:nvSpPr>
        <p:spPr>
          <a:xfrm flipH="1">
            <a:off x="8246400" y="4245925"/>
            <a:ext cx="897600" cy="897600"/>
          </a:xfrm>
          <a:prstGeom prst="rtTriangle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6" name="Google Shape;56;p14"/>
          <p:cNvSpPr/>
          <p:nvPr/>
        </p:nvSpPr>
        <p:spPr>
          <a:xfrm flipH="1">
            <a:off x="8246400" y="4245875"/>
            <a:ext cx="897600" cy="897600"/>
          </a:xfrm>
          <a:prstGeom prst="round1Rect">
            <a:avLst>
              <a:gd fmla="val 16667" name="adj"/>
            </a:avLst>
          </a:prstGeom>
          <a:solidFill>
            <a:schemeClr val="lt1">
              <a:alpha val="68080"/>
            </a:schemeClr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7" name="Google Shape;57;p14"/>
          <p:cNvSpPr txBox="1"/>
          <p:nvPr>
            <p:ph type="ctrTitle"/>
          </p:nvPr>
        </p:nvSpPr>
        <p:spPr>
          <a:xfrm>
            <a:off x="390525" y="1819275"/>
            <a:ext cx="8222100" cy="933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58" name="Google Shape;58;p14"/>
          <p:cNvSpPr txBox="1"/>
          <p:nvPr>
            <p:ph idx="1" type="subTitle"/>
          </p:nvPr>
        </p:nvSpPr>
        <p:spPr>
          <a:xfrm>
            <a:off x="390525" y="2789130"/>
            <a:ext cx="8222100" cy="432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>
                <a:solidFill>
                  <a:schemeClr val="lt1"/>
                </a:solidFill>
              </a:defRPr>
            </a:lvl1pPr>
            <a:lvl2pPr lvl="1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2pPr>
            <a:lvl3pPr lvl="2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3pPr>
            <a:lvl4pPr lvl="3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4pPr>
            <a:lvl5pPr lvl="4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5pPr>
            <a:lvl6pPr lvl="5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6pPr>
            <a:lvl7pPr lvl="6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7pPr>
            <a:lvl8pPr lvl="7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8pPr>
            <a:lvl9pPr lvl="8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59" name="Google Shape;59;p14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header" type="secHead">
  <p:cSld name="SECTION_HEADER">
    <p:spTree>
      <p:nvGrpSpPr>
        <p:cNvPr id="60" name="Shape 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Google Shape;61;p15"/>
          <p:cNvSpPr txBox="1"/>
          <p:nvPr>
            <p:ph type="title"/>
          </p:nvPr>
        </p:nvSpPr>
        <p:spPr>
          <a:xfrm>
            <a:off x="460950" y="2065350"/>
            <a:ext cx="8222100" cy="1012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62" name="Google Shape;62;p15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>
                <a:solidFill>
                  <a:schemeClr val="lt1"/>
                </a:solidFill>
              </a:defRPr>
            </a:lvl1pPr>
            <a:lvl2pPr lvl="1" rtl="0">
              <a:buNone/>
              <a:defRPr>
                <a:solidFill>
                  <a:schemeClr val="lt1"/>
                </a:solidFill>
              </a:defRPr>
            </a:lvl2pPr>
            <a:lvl3pPr lvl="2" rtl="0">
              <a:buNone/>
              <a:defRPr>
                <a:solidFill>
                  <a:schemeClr val="lt1"/>
                </a:solidFill>
              </a:defRPr>
            </a:lvl3pPr>
            <a:lvl4pPr lvl="3" rtl="0">
              <a:buNone/>
              <a:defRPr>
                <a:solidFill>
                  <a:schemeClr val="lt1"/>
                </a:solidFill>
              </a:defRPr>
            </a:lvl4pPr>
            <a:lvl5pPr lvl="4" rtl="0">
              <a:buNone/>
              <a:defRPr>
                <a:solidFill>
                  <a:schemeClr val="lt1"/>
                </a:solidFill>
              </a:defRPr>
            </a:lvl5pPr>
            <a:lvl6pPr lvl="5" rtl="0">
              <a:buNone/>
              <a:defRPr>
                <a:solidFill>
                  <a:schemeClr val="lt1"/>
                </a:solidFill>
              </a:defRPr>
            </a:lvl6pPr>
            <a:lvl7pPr lvl="6" rtl="0">
              <a:buNone/>
              <a:defRPr>
                <a:solidFill>
                  <a:schemeClr val="lt1"/>
                </a:solidFill>
              </a:defRPr>
            </a:lvl7pPr>
            <a:lvl8pPr lvl="7" rtl="0">
              <a:buNone/>
              <a:defRPr>
                <a:solidFill>
                  <a:schemeClr val="lt1"/>
                </a:solidFill>
              </a:defRPr>
            </a:lvl8pPr>
            <a:lvl9pPr lvl="8" rtl="0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body" type="tx">
  <p:cSld name="TITLE_AND_BODY">
    <p:spTree>
      <p:nvGrpSpPr>
        <p:cNvPr id="63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p16"/>
          <p:cNvSpPr/>
          <p:nvPr/>
        </p:nvSpPr>
        <p:spPr>
          <a:xfrm flipH="1" rot="10800000">
            <a:off x="0" y="1686000"/>
            <a:ext cx="9144000" cy="3457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5" name="Google Shape;65;p16"/>
          <p:cNvSpPr/>
          <p:nvPr/>
        </p:nvSpPr>
        <p:spPr>
          <a:xfrm>
            <a:off x="0" y="1686000"/>
            <a:ext cx="91440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6" name="Google Shape;66;p16"/>
          <p:cNvSpPr txBox="1"/>
          <p:nvPr>
            <p:ph type="title"/>
          </p:nvPr>
        </p:nvSpPr>
        <p:spPr>
          <a:xfrm>
            <a:off x="471900" y="738725"/>
            <a:ext cx="8222100" cy="767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9pPr>
          </a:lstStyle>
          <a:p/>
        </p:txBody>
      </p:sp>
      <p:sp>
        <p:nvSpPr>
          <p:cNvPr id="67" name="Google Shape;67;p16"/>
          <p:cNvSpPr txBox="1"/>
          <p:nvPr>
            <p:ph idx="1" type="body"/>
          </p:nvPr>
        </p:nvSpPr>
        <p:spPr>
          <a:xfrm>
            <a:off x="471900" y="1919075"/>
            <a:ext cx="8222100" cy="2710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rtl="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rtl="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rtl="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rtl="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rtl="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rtl="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rtl="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rtl="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rtl="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68" name="Google Shape;68;p16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two columns" type="twoColTx">
  <p:cSld name="TITLE_AND_TWO_COLUMNS">
    <p:spTree>
      <p:nvGrpSpPr>
        <p:cNvPr id="69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Google Shape;70;p17"/>
          <p:cNvSpPr/>
          <p:nvPr/>
        </p:nvSpPr>
        <p:spPr>
          <a:xfrm flipH="1" rot="10800000">
            <a:off x="0" y="1686000"/>
            <a:ext cx="9144000" cy="3457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1" name="Google Shape;71;p17"/>
          <p:cNvSpPr/>
          <p:nvPr/>
        </p:nvSpPr>
        <p:spPr>
          <a:xfrm>
            <a:off x="0" y="1686000"/>
            <a:ext cx="91440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2" name="Google Shape;72;p17"/>
          <p:cNvSpPr txBox="1"/>
          <p:nvPr>
            <p:ph type="title"/>
          </p:nvPr>
        </p:nvSpPr>
        <p:spPr>
          <a:xfrm>
            <a:off x="471900" y="738725"/>
            <a:ext cx="8222100" cy="767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9pPr>
          </a:lstStyle>
          <a:p/>
        </p:txBody>
      </p:sp>
      <p:sp>
        <p:nvSpPr>
          <p:cNvPr id="73" name="Google Shape;73;p17"/>
          <p:cNvSpPr txBox="1"/>
          <p:nvPr>
            <p:ph idx="1" type="body"/>
          </p:nvPr>
        </p:nvSpPr>
        <p:spPr>
          <a:xfrm>
            <a:off x="471900" y="1919075"/>
            <a:ext cx="3999900" cy="2710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 rtl="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rtl="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rtl="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rtl="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rtl="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rtl="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74" name="Google Shape;74;p17"/>
          <p:cNvSpPr txBox="1"/>
          <p:nvPr>
            <p:ph idx="2" type="body"/>
          </p:nvPr>
        </p:nvSpPr>
        <p:spPr>
          <a:xfrm>
            <a:off x="4694250" y="1919075"/>
            <a:ext cx="3999900" cy="2710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 rtl="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rtl="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rtl="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rtl="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rtl="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rtl="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75" name="Google Shape;75;p17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only" type="titleOnly">
  <p:cSld name="TITLE_ONLY">
    <p:spTree>
      <p:nvGrpSpPr>
        <p:cNvPr id="76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Google Shape;77;p18"/>
          <p:cNvSpPr/>
          <p:nvPr/>
        </p:nvSpPr>
        <p:spPr>
          <a:xfrm flipH="1" rot="10800000">
            <a:off x="0" y="656400"/>
            <a:ext cx="9144000" cy="44871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8" name="Google Shape;78;p18"/>
          <p:cNvSpPr/>
          <p:nvPr/>
        </p:nvSpPr>
        <p:spPr>
          <a:xfrm>
            <a:off x="0" y="656350"/>
            <a:ext cx="91440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9" name="Google Shape;79;p18"/>
          <p:cNvSpPr txBox="1"/>
          <p:nvPr>
            <p:ph type="title"/>
          </p:nvPr>
        </p:nvSpPr>
        <p:spPr>
          <a:xfrm>
            <a:off x="98250" y="16350"/>
            <a:ext cx="8826600" cy="6027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1pPr>
            <a:lvl2pPr lvl="1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2pPr>
            <a:lvl3pPr lvl="2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3pPr>
            <a:lvl4pPr lvl="3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4pPr>
            <a:lvl5pPr lvl="4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5pPr>
            <a:lvl6pPr lvl="5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6pPr>
            <a:lvl7pPr lvl="6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7pPr>
            <a:lvl8pPr lvl="7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8pPr>
            <a:lvl9pPr lvl="8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9pPr>
          </a:lstStyle>
          <a:p/>
        </p:txBody>
      </p:sp>
      <p:sp>
        <p:nvSpPr>
          <p:cNvPr id="80" name="Google Shape;80;p18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One column text">
  <p:cSld name="ONE_COLUMN_TEXT">
    <p:spTree>
      <p:nvGrpSpPr>
        <p:cNvPr id="81" name="Shape 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Google Shape;82;p19"/>
          <p:cNvSpPr txBox="1"/>
          <p:nvPr/>
        </p:nvSpPr>
        <p:spPr>
          <a:xfrm flipH="1" rot="10800000">
            <a:off x="3276600" y="25"/>
            <a:ext cx="5867400" cy="5143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3" name="Google Shape;83;p19"/>
          <p:cNvSpPr/>
          <p:nvPr/>
        </p:nvSpPr>
        <p:spPr>
          <a:xfrm rot="-5400000">
            <a:off x="759150" y="2517450"/>
            <a:ext cx="51435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4" name="Google Shape;84;p19"/>
          <p:cNvSpPr txBox="1"/>
          <p:nvPr>
            <p:ph type="title"/>
          </p:nvPr>
        </p:nvSpPr>
        <p:spPr>
          <a:xfrm>
            <a:off x="226078" y="357800"/>
            <a:ext cx="2808000" cy="9534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85" name="Google Shape;85;p19"/>
          <p:cNvSpPr txBox="1"/>
          <p:nvPr>
            <p:ph idx="1" type="body"/>
          </p:nvPr>
        </p:nvSpPr>
        <p:spPr>
          <a:xfrm>
            <a:off x="226075" y="1465800"/>
            <a:ext cx="2808000" cy="3163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04800" lvl="0" marL="45720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●"/>
              <a:defRPr sz="1200">
                <a:solidFill>
                  <a:schemeClr val="lt1"/>
                </a:solidFill>
              </a:defRPr>
            </a:lvl1pPr>
            <a:lvl2pPr indent="-304800" lvl="1" marL="9144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○"/>
              <a:defRPr sz="1200">
                <a:solidFill>
                  <a:schemeClr val="lt1"/>
                </a:solidFill>
              </a:defRPr>
            </a:lvl2pPr>
            <a:lvl3pPr indent="-304800" lvl="2" marL="13716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■"/>
              <a:defRPr sz="1200">
                <a:solidFill>
                  <a:schemeClr val="lt1"/>
                </a:solidFill>
              </a:defRPr>
            </a:lvl3pPr>
            <a:lvl4pPr indent="-304800" lvl="3" marL="18288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●"/>
              <a:defRPr sz="1200">
                <a:solidFill>
                  <a:schemeClr val="lt1"/>
                </a:solidFill>
              </a:defRPr>
            </a:lvl4pPr>
            <a:lvl5pPr indent="-304800" lvl="4" marL="22860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○"/>
              <a:defRPr sz="1200">
                <a:solidFill>
                  <a:schemeClr val="lt1"/>
                </a:solidFill>
              </a:defRPr>
            </a:lvl5pPr>
            <a:lvl6pPr indent="-304800" lvl="5" marL="27432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■"/>
              <a:defRPr sz="1200">
                <a:solidFill>
                  <a:schemeClr val="lt1"/>
                </a:solidFill>
              </a:defRPr>
            </a:lvl6pPr>
            <a:lvl7pPr indent="-304800" lvl="6" marL="32004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●"/>
              <a:defRPr sz="1200">
                <a:solidFill>
                  <a:schemeClr val="lt1"/>
                </a:solidFill>
              </a:defRPr>
            </a:lvl7pPr>
            <a:lvl8pPr indent="-304800" lvl="7" marL="36576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○"/>
              <a:defRPr sz="1200">
                <a:solidFill>
                  <a:schemeClr val="lt1"/>
                </a:solidFill>
              </a:defRPr>
            </a:lvl8pPr>
            <a:lvl9pPr indent="-304800" lvl="8" marL="4114800" rtl="0">
              <a:spcBef>
                <a:spcPts val="1600"/>
              </a:spcBef>
              <a:spcAft>
                <a:spcPts val="1600"/>
              </a:spcAft>
              <a:buClr>
                <a:schemeClr val="lt1"/>
              </a:buClr>
              <a:buSzPts val="1200"/>
              <a:buChar char="■"/>
              <a:defRPr sz="12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86" name="Google Shape;86;p19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Main point">
  <p:cSld name="MAIN_POINT">
    <p:spTree>
      <p:nvGrpSpPr>
        <p:cNvPr id="87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Google Shape;88;p20"/>
          <p:cNvSpPr txBox="1"/>
          <p:nvPr>
            <p:ph type="title"/>
          </p:nvPr>
        </p:nvSpPr>
        <p:spPr>
          <a:xfrm>
            <a:off x="490250" y="488250"/>
            <a:ext cx="62271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1pPr>
            <a:lvl2pPr lvl="1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2pPr>
            <a:lvl3pPr lvl="2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3pPr>
            <a:lvl4pPr lvl="3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4pPr>
            <a:lvl5pPr lvl="4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5pPr>
            <a:lvl6pPr lvl="5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6pPr>
            <a:lvl7pPr lvl="6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7pPr>
            <a:lvl8pPr lvl="7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8pPr>
            <a:lvl9pPr lvl="8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9pPr>
          </a:lstStyle>
          <a:p/>
        </p:txBody>
      </p:sp>
      <p:sp>
        <p:nvSpPr>
          <p:cNvPr id="89" name="Google Shape;89;p20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>
                <a:solidFill>
                  <a:schemeClr val="lt1"/>
                </a:solidFill>
              </a:defRPr>
            </a:lvl1pPr>
            <a:lvl2pPr lvl="1" rtl="0">
              <a:buNone/>
              <a:defRPr>
                <a:solidFill>
                  <a:schemeClr val="lt1"/>
                </a:solidFill>
              </a:defRPr>
            </a:lvl2pPr>
            <a:lvl3pPr lvl="2" rtl="0">
              <a:buNone/>
              <a:defRPr>
                <a:solidFill>
                  <a:schemeClr val="lt1"/>
                </a:solidFill>
              </a:defRPr>
            </a:lvl3pPr>
            <a:lvl4pPr lvl="3" rtl="0">
              <a:buNone/>
              <a:defRPr>
                <a:solidFill>
                  <a:schemeClr val="lt1"/>
                </a:solidFill>
              </a:defRPr>
            </a:lvl4pPr>
            <a:lvl5pPr lvl="4" rtl="0">
              <a:buNone/>
              <a:defRPr>
                <a:solidFill>
                  <a:schemeClr val="lt1"/>
                </a:solidFill>
              </a:defRPr>
            </a:lvl5pPr>
            <a:lvl6pPr lvl="5" rtl="0">
              <a:buNone/>
              <a:defRPr>
                <a:solidFill>
                  <a:schemeClr val="lt1"/>
                </a:solidFill>
              </a:defRPr>
            </a:lvl6pPr>
            <a:lvl7pPr lvl="6" rtl="0">
              <a:buNone/>
              <a:defRPr>
                <a:solidFill>
                  <a:schemeClr val="lt1"/>
                </a:solidFill>
              </a:defRPr>
            </a:lvl7pPr>
            <a:lvl8pPr lvl="7" rtl="0">
              <a:buNone/>
              <a:defRPr>
                <a:solidFill>
                  <a:schemeClr val="lt1"/>
                </a:solidFill>
              </a:defRPr>
            </a:lvl8pPr>
            <a:lvl9pPr lvl="8" rtl="0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title and description">
  <p:cSld name="SECTION_TITLE_AND_DESCRIPTION">
    <p:spTree>
      <p:nvGrpSpPr>
        <p:cNvPr id="90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Google Shape;91;p21"/>
          <p:cNvSpPr/>
          <p:nvPr/>
        </p:nvSpPr>
        <p:spPr>
          <a:xfrm flipH="1">
            <a:off x="0" y="0"/>
            <a:ext cx="4572000" cy="5143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2" name="Google Shape;92;p21"/>
          <p:cNvSpPr/>
          <p:nvPr/>
        </p:nvSpPr>
        <p:spPr>
          <a:xfrm rot="5400000">
            <a:off x="1946425" y="2517750"/>
            <a:ext cx="51429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3" name="Google Shape;93;p21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1pPr>
            <a:lvl2pPr lvl="1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2pPr>
            <a:lvl3pPr lvl="2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3pPr>
            <a:lvl4pPr lvl="3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4pPr>
            <a:lvl5pPr lvl="4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5pPr>
            <a:lvl6pPr lvl="5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6pPr>
            <a:lvl7pPr lvl="6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7pPr>
            <a:lvl8pPr lvl="7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8pPr>
            <a:lvl9pPr lvl="8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94" name="Google Shape;94;p21"/>
          <p:cNvSpPr txBox="1"/>
          <p:nvPr>
            <p:ph idx="1" type="subTitle"/>
          </p:nvPr>
        </p:nvSpPr>
        <p:spPr>
          <a:xfrm>
            <a:off x="265500" y="2779467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95" name="Google Shape;95;p21"/>
          <p:cNvSpPr txBox="1"/>
          <p:nvPr>
            <p:ph idx="2" type="body"/>
          </p:nvPr>
        </p:nvSpPr>
        <p:spPr>
          <a:xfrm>
            <a:off x="4939500" y="724200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342900" lvl="0" marL="45720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Char char="●"/>
              <a:defRPr>
                <a:solidFill>
                  <a:schemeClr val="lt1"/>
                </a:solidFill>
              </a:defRPr>
            </a:lvl1pPr>
            <a:lvl2pPr indent="-317500" lvl="1" marL="9144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2pPr>
            <a:lvl3pPr indent="-317500" lvl="2" marL="13716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3pPr>
            <a:lvl4pPr indent="-317500" lvl="3" marL="18288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4pPr>
            <a:lvl5pPr indent="-317500" lvl="4" marL="22860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5pPr>
            <a:lvl6pPr indent="-317500" lvl="5" marL="27432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6pPr>
            <a:lvl7pPr indent="-317500" lvl="6" marL="32004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7pPr>
            <a:lvl8pPr indent="-317500" lvl="7" marL="36576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8pPr>
            <a:lvl9pPr indent="-317500" lvl="8" marL="4114800" rtl="0">
              <a:spcBef>
                <a:spcPts val="1600"/>
              </a:spcBef>
              <a:spcAft>
                <a:spcPts val="160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96" name="Google Shape;96;p21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>
                <a:solidFill>
                  <a:schemeClr val="lt1"/>
                </a:solidFill>
              </a:defRPr>
            </a:lvl1pPr>
            <a:lvl2pPr lvl="1" rtl="0">
              <a:buNone/>
              <a:defRPr>
                <a:solidFill>
                  <a:schemeClr val="lt1"/>
                </a:solidFill>
              </a:defRPr>
            </a:lvl2pPr>
            <a:lvl3pPr lvl="2" rtl="0">
              <a:buNone/>
              <a:defRPr>
                <a:solidFill>
                  <a:schemeClr val="lt1"/>
                </a:solidFill>
              </a:defRPr>
            </a:lvl3pPr>
            <a:lvl4pPr lvl="3" rtl="0">
              <a:buNone/>
              <a:defRPr>
                <a:solidFill>
                  <a:schemeClr val="lt1"/>
                </a:solidFill>
              </a:defRPr>
            </a:lvl4pPr>
            <a:lvl5pPr lvl="4" rtl="0">
              <a:buNone/>
              <a:defRPr>
                <a:solidFill>
                  <a:schemeClr val="lt1"/>
                </a:solidFill>
              </a:defRPr>
            </a:lvl5pPr>
            <a:lvl6pPr lvl="5" rtl="0">
              <a:buNone/>
              <a:defRPr>
                <a:solidFill>
                  <a:schemeClr val="lt1"/>
                </a:solidFill>
              </a:defRPr>
            </a:lvl6pPr>
            <a:lvl7pPr lvl="6" rtl="0">
              <a:buNone/>
              <a:defRPr>
                <a:solidFill>
                  <a:schemeClr val="lt1"/>
                </a:solidFill>
              </a:defRPr>
            </a:lvl7pPr>
            <a:lvl8pPr lvl="7" rtl="0">
              <a:buNone/>
              <a:defRPr>
                <a:solidFill>
                  <a:schemeClr val="lt1"/>
                </a:solidFill>
              </a:defRPr>
            </a:lvl8pPr>
            <a:lvl9pPr lvl="8" rtl="0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Caption">
  <p:cSld name="CAPTION_ONLY">
    <p:spTree>
      <p:nvGrpSpPr>
        <p:cNvPr id="97" name="Shape 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Google Shape;98;p22"/>
          <p:cNvSpPr txBox="1"/>
          <p:nvPr/>
        </p:nvSpPr>
        <p:spPr>
          <a:xfrm flipH="1" rot="10800000">
            <a:off x="0" y="0"/>
            <a:ext cx="9144000" cy="46959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9" name="Google Shape;99;p22"/>
          <p:cNvSpPr/>
          <p:nvPr/>
        </p:nvSpPr>
        <p:spPr>
          <a:xfrm flipH="1" rot="10800000">
            <a:off x="0" y="4622725"/>
            <a:ext cx="9144000" cy="741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0" name="Google Shape;100;p22"/>
          <p:cNvSpPr txBox="1"/>
          <p:nvPr>
            <p:ph idx="1" type="body"/>
          </p:nvPr>
        </p:nvSpPr>
        <p:spPr>
          <a:xfrm>
            <a:off x="57150" y="4696825"/>
            <a:ext cx="8382000" cy="4467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228600" lvl="0" marL="45720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None/>
              <a:defRPr sz="1200">
                <a:solidFill>
                  <a:schemeClr val="lt1"/>
                </a:solidFill>
              </a:defRPr>
            </a:lvl1pPr>
          </a:lstStyle>
          <a:p/>
        </p:txBody>
      </p:sp>
      <p:sp>
        <p:nvSpPr>
          <p:cNvPr id="101" name="Google Shape;101;p22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>
                <a:solidFill>
                  <a:schemeClr val="lt1"/>
                </a:solidFill>
              </a:defRPr>
            </a:lvl1pPr>
            <a:lvl2pPr lvl="1" rtl="0">
              <a:buNone/>
              <a:defRPr>
                <a:solidFill>
                  <a:schemeClr val="lt1"/>
                </a:solidFill>
              </a:defRPr>
            </a:lvl2pPr>
            <a:lvl3pPr lvl="2" rtl="0">
              <a:buNone/>
              <a:defRPr>
                <a:solidFill>
                  <a:schemeClr val="lt1"/>
                </a:solidFill>
              </a:defRPr>
            </a:lvl3pPr>
            <a:lvl4pPr lvl="3" rtl="0">
              <a:buNone/>
              <a:defRPr>
                <a:solidFill>
                  <a:schemeClr val="lt1"/>
                </a:solidFill>
              </a:defRPr>
            </a:lvl4pPr>
            <a:lvl5pPr lvl="4" rtl="0">
              <a:buNone/>
              <a:defRPr>
                <a:solidFill>
                  <a:schemeClr val="lt1"/>
                </a:solidFill>
              </a:defRPr>
            </a:lvl5pPr>
            <a:lvl6pPr lvl="5" rtl="0">
              <a:buNone/>
              <a:defRPr>
                <a:solidFill>
                  <a:schemeClr val="lt1"/>
                </a:solidFill>
              </a:defRPr>
            </a:lvl6pPr>
            <a:lvl7pPr lvl="6" rtl="0">
              <a:buNone/>
              <a:defRPr>
                <a:solidFill>
                  <a:schemeClr val="lt1"/>
                </a:solidFill>
              </a:defRPr>
            </a:lvl7pPr>
            <a:lvl8pPr lvl="7" rtl="0">
              <a:buNone/>
              <a:defRPr>
                <a:solidFill>
                  <a:schemeClr val="lt1"/>
                </a:solidFill>
              </a:defRPr>
            </a:lvl8pPr>
            <a:lvl9pPr lvl="8" rtl="0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ig number">
  <p:cSld name="BIG_NUMBER">
    <p:bg>
      <p:bgPr>
        <a:solidFill>
          <a:schemeClr val="accent4"/>
        </a:solidFill>
      </p:bgPr>
    </p:bg>
    <p:spTree>
      <p:nvGrpSpPr>
        <p:cNvPr id="102" name="Shape 1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Google Shape;103;p23"/>
          <p:cNvSpPr txBox="1"/>
          <p:nvPr>
            <p:ph hasCustomPrompt="1" type="title"/>
          </p:nvPr>
        </p:nvSpPr>
        <p:spPr>
          <a:xfrm>
            <a:off x="475500" y="1258525"/>
            <a:ext cx="82221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1pPr>
            <a:lvl2pPr lvl="1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2pPr>
            <a:lvl3pPr lvl="2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3pPr>
            <a:lvl4pPr lvl="3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4pPr>
            <a:lvl5pPr lvl="4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5pPr>
            <a:lvl6pPr lvl="5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6pPr>
            <a:lvl7pPr lvl="6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7pPr>
            <a:lvl8pPr lvl="7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8pPr>
            <a:lvl9pPr lvl="8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9pPr>
          </a:lstStyle>
          <a:p>
            <a:r>
              <a:t>xx%</a:t>
            </a:r>
          </a:p>
        </p:txBody>
      </p:sp>
      <p:sp>
        <p:nvSpPr>
          <p:cNvPr id="104" name="Google Shape;104;p23"/>
          <p:cNvSpPr txBox="1"/>
          <p:nvPr>
            <p:ph idx="1" type="body"/>
          </p:nvPr>
        </p:nvSpPr>
        <p:spPr>
          <a:xfrm>
            <a:off x="475500" y="3304625"/>
            <a:ext cx="82221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rtl="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rtl="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rtl="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rtl="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rtl="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rtl="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rtl="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rtl="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rtl="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05" name="Google Shape;105;p23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lank" type="blank">
  <p:cSld name="BLANK">
    <p:bg>
      <p:bgPr>
        <a:solidFill>
          <a:schemeClr val="accent4"/>
        </a:solidFill>
      </p:bgPr>
    </p:bg>
    <p:spTree>
      <p:nvGrpSpPr>
        <p:cNvPr id="106" name="Shape 1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Google Shape;107;p24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_rels/slideMaster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11" Type="http://schemas.openxmlformats.org/officeDocument/2006/relationships/slideLayout" Target="../slideLayouts/slideLayout22.xml"/><Relationship Id="rId10" Type="http://schemas.openxmlformats.org/officeDocument/2006/relationships/slideLayout" Target="../slideLayouts/slideLayout21.xml"/><Relationship Id="rId12" Type="http://schemas.openxmlformats.org/officeDocument/2006/relationships/theme" Target="../theme/theme3.xml"/><Relationship Id="rId9" Type="http://schemas.openxmlformats.org/officeDocument/2006/relationships/slideLayout" Target="../slideLayouts/slideLayout20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material">
    <p:bg>
      <p:bgPr>
        <a:solidFill>
          <a:schemeClr val="dk1"/>
        </a:solidFill>
      </p:bgPr>
    </p:bg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3"/>
          <p:cNvSpPr txBox="1"/>
          <p:nvPr>
            <p:ph type="title"/>
          </p:nvPr>
        </p:nvSpPr>
        <p:spPr>
          <a:xfrm>
            <a:off x="471900" y="738725"/>
            <a:ext cx="8222100" cy="7677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/>
        </p:txBody>
      </p:sp>
      <p:sp>
        <p:nvSpPr>
          <p:cNvPr id="52" name="Google Shape;52;p13"/>
          <p:cNvSpPr txBox="1"/>
          <p:nvPr>
            <p:ph idx="1" type="body"/>
          </p:nvPr>
        </p:nvSpPr>
        <p:spPr>
          <a:xfrm>
            <a:off x="471900" y="1919075"/>
            <a:ext cx="8222100" cy="2710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800"/>
              <a:buFont typeface="Roboto"/>
              <a:buChar char="●"/>
              <a:defRPr sz="18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indent="-317500" lvl="1" marL="9144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○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indent="-317500" lvl="2" marL="13716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■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indent="-317500" lvl="3" marL="18288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●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indent="-317500" lvl="4" marL="22860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○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indent="-317500" lvl="5" marL="27432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■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indent="-317500" lvl="6" marL="32004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●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indent="-317500" lvl="7" marL="36576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○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indent="-317500" lvl="8" marL="4114800" rtl="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lt2"/>
              </a:buClr>
              <a:buSzPts val="1400"/>
              <a:buFont typeface="Roboto"/>
              <a:buChar char="■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/>
        </p:txBody>
      </p:sp>
      <p:sp>
        <p:nvSpPr>
          <p:cNvPr id="53" name="Google Shape;53;p13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lvl="1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lvl="2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lvl="3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lvl="4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lvl="5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lvl="6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lvl="7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lvl="8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59" r:id="rId1"/>
    <p:sldLayoutId id="2147483660" r:id="rId2"/>
    <p:sldLayoutId id="2147483661" r:id="rId3"/>
    <p:sldLayoutId id="2147483662" r:id="rId4"/>
    <p:sldLayoutId id="2147483663" r:id="rId5"/>
    <p:sldLayoutId id="2147483664" r:id="rId6"/>
    <p:sldLayoutId id="2147483665" r:id="rId7"/>
    <p:sldLayoutId id="2147483666" r:id="rId8"/>
    <p:sldLayoutId id="2147483667" r:id="rId9"/>
    <p:sldLayoutId id="2147483668" r:id="rId10"/>
    <p:sldLayoutId id="2147483669" r:id="rId11"/>
  </p:sldLayoutIdLst>
  <mc:AlternateContent>
    <mc:Choice Requires="p14">
      <p:transition p14:dur="400">
        <p:push dir="r"/>
      </p:transition>
    </mc:Choice>
    <mc:Fallback>
      <p:transition>
        <p:fade/>
      </p:transition>
    </mc:Fallback>
  </mc:AlternateConten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0.xml"/></Relationships>
</file>

<file path=ppt/slides/_rels/slide10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00.xml"/></Relationships>
</file>

<file path=ppt/slides/_rels/slide10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01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2.xml"/></Relationships>
</file>

<file path=ppt/slides/_rels/slide1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3.xml"/></Relationships>
</file>

<file path=ppt/slides/_rels/slide1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4.xml"/></Relationships>
</file>

<file path=ppt/slides/_rels/slide1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5.xml"/></Relationships>
</file>

<file path=ppt/slides/_rels/slide1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6.xml"/></Relationships>
</file>

<file path=ppt/slides/_rels/slide1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7.xml"/></Relationships>
</file>

<file path=ppt/slides/_rels/slide1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8.xml"/></Relationships>
</file>

<file path=ppt/slides/_rels/slide1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9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.xml"/></Relationships>
</file>

<file path=ppt/slides/_rels/slide2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0.xml"/></Relationships>
</file>

<file path=ppt/slides/_rels/slide2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1.xml"/></Relationships>
</file>

<file path=ppt/slides/_rels/slide2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2.xml"/></Relationships>
</file>

<file path=ppt/slides/_rels/slide2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3.xml"/></Relationships>
</file>

<file path=ppt/slides/_rels/slide2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4.xml"/></Relationships>
</file>

<file path=ppt/slides/_rels/slide2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5.xml"/></Relationships>
</file>

<file path=ppt/slides/_rels/slide2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6.xml"/></Relationships>
</file>

<file path=ppt/slides/_rels/slide2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7.xml"/></Relationships>
</file>

<file path=ppt/slides/_rels/slide2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8.xml"/></Relationships>
</file>

<file path=ppt/slides/_rels/slide2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9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.xml"/></Relationships>
</file>

<file path=ppt/slides/_rels/slide3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0.xml"/></Relationships>
</file>

<file path=ppt/slides/_rels/slide3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1.xml"/></Relationships>
</file>

<file path=ppt/slides/_rels/slide3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2.xml"/></Relationships>
</file>

<file path=ppt/slides/_rels/slide3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3.xml"/></Relationships>
</file>

<file path=ppt/slides/_rels/slide3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4.xml"/></Relationships>
</file>

<file path=ppt/slides/_rels/slide3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5.xml"/></Relationships>
</file>

<file path=ppt/slides/_rels/slide3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6.xml"/></Relationships>
</file>

<file path=ppt/slides/_rels/slide3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7.xml"/></Relationships>
</file>

<file path=ppt/slides/_rels/slide3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8.xml"/></Relationships>
</file>

<file path=ppt/slides/_rels/slide3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9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.xml"/></Relationships>
</file>

<file path=ppt/slides/_rels/slide4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0.xml"/></Relationships>
</file>

<file path=ppt/slides/_rels/slide4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1.xml"/></Relationships>
</file>

<file path=ppt/slides/_rels/slide4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2.xml"/></Relationships>
</file>

<file path=ppt/slides/_rels/slide4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3.xml"/></Relationships>
</file>

<file path=ppt/slides/_rels/slide4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4.xml"/></Relationships>
</file>

<file path=ppt/slides/_rels/slide4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5.xml"/></Relationships>
</file>

<file path=ppt/slides/_rels/slide4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6.xml"/></Relationships>
</file>

<file path=ppt/slides/_rels/slide4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7.xml"/></Relationships>
</file>

<file path=ppt/slides/_rels/slide4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8.xml"/></Relationships>
</file>

<file path=ppt/slides/_rels/slide4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9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.xml"/></Relationships>
</file>

<file path=ppt/slides/_rels/slide5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0.xml"/></Relationships>
</file>

<file path=ppt/slides/_rels/slide5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1.xml"/></Relationships>
</file>

<file path=ppt/slides/_rels/slide5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2.xml"/></Relationships>
</file>

<file path=ppt/slides/_rels/slide5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3.xml"/></Relationships>
</file>

<file path=ppt/slides/_rels/slide5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4.xml"/></Relationships>
</file>

<file path=ppt/slides/_rels/slide5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5.xml"/></Relationships>
</file>

<file path=ppt/slides/_rels/slide5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6.xml"/></Relationships>
</file>

<file path=ppt/slides/_rels/slide5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7.xml"/></Relationships>
</file>

<file path=ppt/slides/_rels/slide5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8.xml"/></Relationships>
</file>

<file path=ppt/slides/_rels/slide5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9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.xml"/></Relationships>
</file>

<file path=ppt/slides/_rels/slide6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0.xml"/></Relationships>
</file>

<file path=ppt/slides/_rels/slide6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1.xml"/></Relationships>
</file>

<file path=ppt/slides/_rels/slide6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2.xml"/></Relationships>
</file>

<file path=ppt/slides/_rels/slide6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3.xml"/></Relationships>
</file>

<file path=ppt/slides/_rels/slide6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4.xml"/></Relationships>
</file>

<file path=ppt/slides/_rels/slide6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5.xml"/></Relationships>
</file>

<file path=ppt/slides/_rels/slide6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6.xml"/></Relationships>
</file>

<file path=ppt/slides/_rels/slide6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7.xml"/></Relationships>
</file>

<file path=ppt/slides/_rels/slide6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8.xml"/></Relationships>
</file>

<file path=ppt/slides/_rels/slide6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9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.xml"/></Relationships>
</file>

<file path=ppt/slides/_rels/slide7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0.xml"/></Relationships>
</file>

<file path=ppt/slides/_rels/slide7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1.xml"/></Relationships>
</file>

<file path=ppt/slides/_rels/slide7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2.xml"/></Relationships>
</file>

<file path=ppt/slides/_rels/slide7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3.xml"/></Relationships>
</file>

<file path=ppt/slides/_rels/slide7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4.xml"/></Relationships>
</file>

<file path=ppt/slides/_rels/slide7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5.xml"/></Relationships>
</file>

<file path=ppt/slides/_rels/slide7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6.xml"/></Relationships>
</file>

<file path=ppt/slides/_rels/slide7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7.xml"/></Relationships>
</file>

<file path=ppt/slides/_rels/slide7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8.xml"/></Relationships>
</file>

<file path=ppt/slides/_rels/slide7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9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.xml"/></Relationships>
</file>

<file path=ppt/slides/_rels/slide8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0.xml"/></Relationships>
</file>

<file path=ppt/slides/_rels/slide8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1.xml"/></Relationships>
</file>

<file path=ppt/slides/_rels/slide8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2.xml"/></Relationships>
</file>

<file path=ppt/slides/_rels/slide8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3.xml"/></Relationships>
</file>

<file path=ppt/slides/_rels/slide8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4.xml"/></Relationships>
</file>

<file path=ppt/slides/_rels/slide8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5.xml"/></Relationships>
</file>

<file path=ppt/slides/_rels/slide8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6.xml"/></Relationships>
</file>

<file path=ppt/slides/_rels/slide8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7.xml"/></Relationships>
</file>

<file path=ppt/slides/_rels/slide8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8.xml"/></Relationships>
</file>

<file path=ppt/slides/_rels/slide8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9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.xml"/></Relationships>
</file>

<file path=ppt/slides/_rels/slide9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0.xml"/></Relationships>
</file>

<file path=ppt/slides/_rels/slide9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1.xml"/></Relationships>
</file>

<file path=ppt/slides/_rels/slide9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2.xml"/></Relationships>
</file>

<file path=ppt/slides/_rels/slide9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3.xml"/></Relationships>
</file>

<file path=ppt/slides/_rels/slide9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4.xml"/></Relationships>
</file>

<file path=ppt/slides/_rels/slide9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5.xml"/></Relationships>
</file>

<file path=ppt/slides/_rels/slide9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6.xml"/></Relationships>
</file>

<file path=ppt/slides/_rels/slide9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7.xml"/></Relationships>
</file>

<file path=ppt/slides/_rels/slide9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8.xml"/></Relationships>
</file>

<file path=ppt/slides/_rels/slide9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11" name="Shape 1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Google Shape;112;p2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Fase 3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3" name="Google Shape;113;p25"/>
          <p:cNvSpPr txBox="1"/>
          <p:nvPr>
            <p:ph idx="1" type="subTitle"/>
          </p:nvPr>
        </p:nvSpPr>
        <p:spPr>
          <a:xfrm>
            <a:off x="390525" y="2789130"/>
            <a:ext cx="8222100" cy="432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s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(SUMA de 3 dígitos rebasando sólo en la última combinación)</a:t>
            </a:r>
            <a:endParaRPr b="1" sz="18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57" name="Shape 1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8" name="Google Shape;158;p3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0+6+4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0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607" name="Shape 6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8" name="Google Shape;608;p12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0+8+9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0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612" name="Shape 6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3" name="Google Shape;613;p12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62" name="Shape 1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" name="Google Shape;163;p3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67" name="Shape 1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8" name="Google Shape;168;p3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2+7+9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72" name="Shape 1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3" name="Google Shape;173;p3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77" name="Shape 1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8" name="Google Shape;178;p3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3+5+6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82" name="Shape 1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3" name="Google Shape;183;p3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87" name="Shape 1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8" name="Google Shape;188;p4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3+4+10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92" name="Shape 1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3" name="Google Shape;193;p4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97" name="Shape 1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8" name="Google Shape;198;p4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0+5+7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02" name="Shape 2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3" name="Google Shape;203;p4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17" name="Shape 1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" name="Google Shape;118;p2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3+5+7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07" name="Shape 2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8" name="Google Shape;208;p4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3+5+8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12" name="Shape 2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3" name="Google Shape;213;p4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16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17" name="Shape 2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8" name="Google Shape;218;p4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1+8+5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22" name="Shape 2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3" name="Google Shape;223;p4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27" name="Shape 2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8" name="Google Shape;228;p4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1+8+8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32" name="Shape 2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3" name="Google Shape;233;p4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37" name="Shape 2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8" name="Google Shape;238;p5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8+1+9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42" name="Shape 2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3" name="Google Shape;243;p5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47" name="Shape 2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8" name="Google Shape;248;p5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0+5+5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52" name="Shape 2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3" name="Google Shape;253;p5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22" name="Shape 1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" name="Google Shape;123;p2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15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57" name="Shape 2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8" name="Google Shape;258;p5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1+2+10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62" name="Shape 2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3" name="Google Shape;263;p5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13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67" name="Shape 2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8" name="Google Shape;268;p5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1+7+4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72" name="Shape 2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3" name="Google Shape;273;p5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77" name="Shape 2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8" name="Google Shape;278;p5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1+3+7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82" name="Shape 2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3" name="Google Shape;283;p5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87" name="Shape 2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8" name="Google Shape;288;p6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3+3+10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92" name="Shape 2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3" name="Google Shape;293;p6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16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97" name="Shape 2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8" name="Google Shape;298;p6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0+6+9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02" name="Shape 3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3" name="Google Shape;303;p6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15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27" name="Shape 1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8" name="Google Shape;128;p2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2+7+10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07" name="Shape 3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8" name="Google Shape;308;p6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1+8+10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12" name="Shape 3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3" name="Google Shape;313;p6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19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17" name="Shape 3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8" name="Google Shape;318;p6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4+2+9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22" name="Shape 3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3" name="Google Shape;323;p6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15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27" name="Shape 3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8" name="Google Shape;328;p6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2+6+8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32" name="Shape 3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3" name="Google Shape;333;p6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16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37" name="Shape 3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8" name="Google Shape;338;p7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7+2+9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42" name="Shape 3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3" name="Google Shape;343;p7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47" name="Shape 3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" name="Google Shape;348;p7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4+4+10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52" name="Shape 3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3" name="Google Shape;353;p7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32" name="Shape 1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" name="Google Shape;133;p2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19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57" name="Shape 3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" name="Google Shape;358;p7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1+6+7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62" name="Shape 3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3" name="Google Shape;363;p7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67" name="Shape 3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" name="Google Shape;368;p7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0+2+8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72" name="Shape 3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3" name="Google Shape;373;p7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77" name="Shape 3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" name="Google Shape;378;p7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5+4+8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82" name="Shape 3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3" name="Google Shape;383;p7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87" name="Shape 3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8" name="Google Shape;388;p8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1+6+4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92" name="Shape 3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3" name="Google Shape;393;p8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97" name="Shape 3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8" name="Google Shape;398;p8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2+1+9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02" name="Shape 4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3" name="Google Shape;403;p8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37" name="Shape 1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8" name="Google Shape;138;p3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0+5+8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07" name="Shape 4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8" name="Google Shape;408;p8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0+3+10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12" name="Shape 4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3" name="Google Shape;413;p8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13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17" name="Shape 4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8" name="Google Shape;418;p8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7+2+10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22" name="Shape 4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3" name="Google Shape;423;p8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19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27" name="Shape 4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8" name="Google Shape;428;p8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2+7+6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32" name="Shape 4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3" name="Google Shape;433;p8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15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37" name="Shape 4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8" name="Google Shape;438;p9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3+1+9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42" name="Shape 4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3" name="Google Shape;443;p9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13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47" name="Shape 4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8" name="Google Shape;448;p9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0+3+8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52" name="Shape 4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3" name="Google Shape;453;p9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42" name="Shape 1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" name="Google Shape;143;p3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13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57" name="Shape 4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8" name="Google Shape;458;p9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6+1+10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62" name="Shape 4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3" name="Google Shape;463;p9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67" name="Shape 4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8" name="Google Shape;468;p9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3+2+9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72" name="Shape 4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3" name="Google Shape;473;p9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77" name="Shape 4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8" name="Google Shape;478;p9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0+1+9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82" name="Shape 4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3" name="Google Shape;483;p9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87" name="Shape 4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8" name="Google Shape;488;p10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2+5+5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92" name="Shape 4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3" name="Google Shape;493;p10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97" name="Shape 4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8" name="Google Shape;498;p10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2+1+10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02" name="Shape 5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3" name="Google Shape;503;p10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13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47" name="Shape 1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8" name="Google Shape;148;p3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0+2+9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07" name="Shape 5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8" name="Google Shape;508;p10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4+2+10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12" name="Shape 5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3" name="Google Shape;513;p10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16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17" name="Shape 5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8" name="Google Shape;518;p10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2+7+3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22" name="Shape 5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3" name="Google Shape;523;p10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27" name="Shape 5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8" name="Google Shape;528;p10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6+2+10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32" name="Shape 5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3" name="Google Shape;533;p10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18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37" name="Shape 5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8" name="Google Shape;538;p11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0+7+3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42" name="Shape 5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3" name="Google Shape;543;p11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47" name="Shape 5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8" name="Google Shape;548;p11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0+5+6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52" name="Shape 5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3" name="Google Shape;553;p11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52" name="Shape 1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Google Shape;153;p3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57" name="Shape 5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8" name="Google Shape;558;p11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0+4+10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62" name="Shape 5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" name="Google Shape;563;p11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14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67" name="Shape 5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8" name="Google Shape;568;p11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6+3+10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72" name="Shape 5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" name="Google Shape;573;p11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19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77" name="Shape 5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8" name="Google Shape;578;p11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2+4+6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82" name="Shape 5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3" name="Google Shape;583;p11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12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87" name="Shape 5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8" name="Google Shape;588;p12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1+5+5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92" name="Shape 5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3" name="Google Shape;593;p12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11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97" name="Shape 5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8" name="Google Shape;598;p12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7+2+10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602" name="Shape 6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3" name="Google Shape;603;p12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19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 name="Material">
  <a:themeElements>
    <a:clrScheme name="Material">
      <a:dk1>
        <a:srgbClr val="4285F4"/>
      </a:dk1>
      <a:lt1>
        <a:srgbClr val="FFFFFF"/>
      </a:lt1>
      <a:dk2>
        <a:srgbClr val="424242"/>
      </a:dk2>
      <a:lt2>
        <a:srgbClr val="737373"/>
      </a:lt2>
      <a:accent1>
        <a:srgbClr val="0277BD"/>
      </a:accent1>
      <a:accent2>
        <a:srgbClr val="0F9D58"/>
      </a:accent2>
      <a:accent3>
        <a:srgbClr val="DB4437"/>
      </a:accent3>
      <a:accent4>
        <a:srgbClr val="FAFAFA"/>
      </a:accent4>
      <a:accent5>
        <a:srgbClr val="4FC3F7"/>
      </a:accent5>
      <a:accent6>
        <a:srgbClr val="F4B400"/>
      </a:accent6>
      <a:hlink>
        <a:srgbClr val="4FC3F7"/>
      </a:hlink>
      <a:folHlink>
        <a:srgbClr val="4FC3F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