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6be0c2c9f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6be0c2c9f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be0c2c9fe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be0c2c9fe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6be0c2c9fe_0_2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6be0c2c9fe_0_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6be0c2c9fe_0_4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6be0c2c9fe_0_4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be0c2c9fe_0_3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be0c2c9fe_0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be0c2c9fe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be0c2c9fe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be0c2c9fe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be0c2c9fe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be0c2c9fe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be0c2c9fe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be0c2c9fe_0_3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6be0c2c9fe_0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be0c2c9fe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be0c2c9fe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be0c2c9fe_0_3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be0c2c9fe_0_3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be0c2c9fe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be0c2c9fe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be0c2c9fe_0_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be0c2c9fe_0_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be0c2c9fe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be0c2c9fe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be0c2c9fe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be0c2c9fe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be0c2c9fe_0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6be0c2c9fe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be0c2c9fe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be0c2c9fe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be0c2c9fe_0_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be0c2c9fe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be0c2c9fe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6be0c2c9fe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be0c2c9fe_0_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6be0c2c9fe_0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be0c2c9fe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6be0c2c9fe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be0c2c9fe_0_3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be0c2c9fe_0_3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6be0c2c9fe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6be0c2c9fe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be0c2c9fe_0_3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6be0c2c9fe_0_3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be0c2c9fe_0_3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6be0c2c9fe_0_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be0c2c9fe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6be0c2c9fe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be0c2c9fe_0_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be0c2c9fe_0_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be0c2c9fe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be0c2c9fe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6be0c2c9fe_0_3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6be0c2c9fe_0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6be0c2c9fe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6be0c2c9fe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be0c2c9fe_0_3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be0c2c9fe_0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be0c2c9fe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6be0c2c9fe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6be0c2c9fe_0_3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6be0c2c9fe_0_3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be0c2c9fe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be0c2c9fe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be0c2c9fe_0_3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6be0c2c9fe_0_3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6be0c2c9fe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6be0c2c9fe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be0c2c9fe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be0c2c9fe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6be0c2c9fe_0_3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6be0c2c9fe_0_3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6be0c2c9fe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6be0c2c9fe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6be0c2c9fe_0_3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6be0c2c9fe_0_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be0c2c9fe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be0c2c9fe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be0c2c9fe_0_3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6be0c2c9fe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6be0c2c9fe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6be0c2c9fe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6be0c2c9fe_0_3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6be0c2c9fe_0_3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6be0c2c9fe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6be0c2c9fe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6be0c2c9fe_0_3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6be0c2c9fe_0_3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6be0c2c9fe_0_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6be0c2c9fe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be0c2c9fe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6be0c2c9fe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6be0c2c9fe_0_3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6be0c2c9fe_0_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6be0c2c9fe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6be0c2c9fe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6be0c2c9fe_0_4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6be0c2c9fe_0_4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be0c2c9fe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be0c2c9fe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6be0c2c9fe_0_4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6be0c2c9fe_0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be0c2c9fe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6be0c2c9fe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6be0c2c9fe_0_4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6be0c2c9fe_0_4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6be0c2c9fe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6be0c2c9fe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6be0c2c9fe_0_4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6be0c2c9fe_0_4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be0c2c9fe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6be0c2c9fe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6be0c2c9fe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6be0c2c9fe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6be0c2c9fe_0_4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6be0c2c9fe_0_4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6be0c2c9fe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6be0c2c9fe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6be0c2c9fe_0_4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6be0c2c9fe_0_4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6be0c2c9fe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6be0c2c9fe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6be0c2c9fe_0_4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6be0c2c9fe_0_4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be0c2c9fe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6be0c2c9fe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be0c2c9fe_0_4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6be0c2c9fe_0_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6be0c2c9fe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6be0c2c9fe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6be0c2c9fe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6be0c2c9fe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be0c2c9fe_0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be0c2c9fe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6be0c2c9fe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6be0c2c9fe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6be0c2c9fe_0_4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6be0c2c9fe_0_4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6be0c2c9fe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6be0c2c9fe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6be0c2c9fe_0_4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6be0c2c9fe_0_4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6be0c2c9fe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6be0c2c9fe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6be0c2c9fe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6be0c2c9fe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6be0c2c9fe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6be0c2c9fe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6be0c2c9fe_0_4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6be0c2c9fe_0_4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6be0c2c9fe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6be0c2c9fe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6be0c2c9fe_0_4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6be0c2c9fe_0_4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be0c2c9fe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be0c2c9fe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6be0c2c9fe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6be0c2c9fe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6be0c2c9fe_0_4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6be0c2c9fe_0_4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6be0c2c9fe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6be0c2c9fe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6be0c2c9fe_0_4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6be0c2c9fe_0_4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6be0c2c9fe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6be0c2c9fe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6be0c2c9fe_0_4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6be0c2c9fe_0_4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6be0c2c9fe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6be0c2c9fe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6be0c2c9fe_0_4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6be0c2c9fe_0_4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6be0c2c9fe_0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6be0c2c9fe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6be0c2c9fe_0_4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6be0c2c9fe_0_4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be0c2c9fe_0_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be0c2c9fe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6be0c2c9fe_0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6be0c2c9fe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6be0c2c9fe_0_4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6be0c2c9fe_0_4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6be0c2c9fe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6be0c2c9fe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6be0c2c9fe_0_4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6be0c2c9fe_0_4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6be0c2c9fe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6be0c2c9fe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6be0c2c9fe_0_4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6be0c2c9fe_0_4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6be0c2c9fe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6be0c2c9fe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6be0c2c9fe_0_4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6be0c2c9fe_0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6be0c2c9fe_0_2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6be0c2c9fe_0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6be0c2c9fe_0_4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6be0c2c9fe_0_4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Fase 13 </a:t>
            </a:r>
            <a:endParaRPr b="1" sz="9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(SUMA de centenas incompletas más unidades)</a:t>
            </a:r>
            <a:endParaRPr b="1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632+5</a:t>
            </a:r>
            <a:endParaRPr b="1" sz="960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937+6</a:t>
            </a:r>
            <a:endParaRPr b="1" sz="960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943</a:t>
            </a:r>
            <a:endParaRPr b="1" sz="9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637</a:t>
            </a:r>
            <a:endParaRPr b="1" sz="9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832</a:t>
            </a:r>
            <a:r>
              <a:rPr b="1" lang="es" sz="9600"/>
              <a:t>+7</a:t>
            </a:r>
            <a:endParaRPr b="1" sz="9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839</a:t>
            </a:r>
            <a:endParaRPr b="1" sz="9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933+6</a:t>
            </a:r>
            <a:endParaRPr b="1" sz="9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939</a:t>
            </a:r>
            <a:endParaRPr b="1" sz="9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921+8</a:t>
            </a:r>
            <a:endParaRPr b="1" sz="9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929</a:t>
            </a:r>
            <a:endParaRPr b="1" sz="9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526+7</a:t>
            </a:r>
            <a:endParaRPr b="1" sz="9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533</a:t>
            </a:r>
            <a:endParaRPr b="1" sz="9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779+8</a:t>
            </a:r>
            <a:endParaRPr b="1" sz="9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277+7</a:t>
            </a:r>
            <a:endParaRPr b="1" sz="9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284</a:t>
            </a:r>
            <a:endParaRPr b="1" sz="9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709+8</a:t>
            </a:r>
            <a:endParaRPr b="1" sz="9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717</a:t>
            </a:r>
            <a:endParaRPr b="1" sz="96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371+6</a:t>
            </a:r>
            <a:endParaRPr b="1" sz="9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377</a:t>
            </a:r>
            <a:endParaRPr b="1" sz="96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457+2</a:t>
            </a:r>
            <a:endParaRPr b="1" sz="9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459</a:t>
            </a:r>
            <a:endParaRPr b="1" sz="9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192+6</a:t>
            </a:r>
            <a:endParaRPr b="1" sz="9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198</a:t>
            </a:r>
            <a:endParaRPr b="1" sz="9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787</a:t>
            </a:r>
            <a:endParaRPr b="1" sz="9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266+9</a:t>
            </a:r>
            <a:endParaRPr b="1" sz="96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275</a:t>
            </a:r>
            <a:endParaRPr b="1" sz="9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944+3</a:t>
            </a:r>
            <a:endParaRPr b="1" sz="9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947</a:t>
            </a:r>
            <a:endParaRPr b="1" sz="96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309+2</a:t>
            </a:r>
            <a:endParaRPr b="1" sz="96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311</a:t>
            </a:r>
            <a:endParaRPr b="1" sz="96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753+5</a:t>
            </a:r>
            <a:endParaRPr b="1" sz="96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758</a:t>
            </a:r>
            <a:endParaRPr b="1" sz="9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5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281+4</a:t>
            </a:r>
            <a:endParaRPr b="1" sz="96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285</a:t>
            </a:r>
            <a:endParaRPr b="1" sz="9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957+6</a:t>
            </a:r>
            <a:endParaRPr b="1" sz="96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5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864+9</a:t>
            </a:r>
            <a:endParaRPr b="1" sz="96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873</a:t>
            </a:r>
            <a:endParaRPr b="1" sz="96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912+5</a:t>
            </a:r>
            <a:endParaRPr b="1" sz="96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917</a:t>
            </a:r>
            <a:endParaRPr b="1" sz="96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947+4</a:t>
            </a:r>
            <a:endParaRPr b="1" sz="96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951</a:t>
            </a:r>
            <a:endParaRPr b="1" sz="96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626+8</a:t>
            </a:r>
            <a:endParaRPr b="1" sz="96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634</a:t>
            </a:r>
            <a:endParaRPr b="1" sz="96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146+8</a:t>
            </a:r>
            <a:endParaRPr b="1" sz="96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6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154</a:t>
            </a:r>
            <a:endParaRPr b="1" sz="9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963</a:t>
            </a:r>
            <a:endParaRPr b="1" sz="96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6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492+3</a:t>
            </a:r>
            <a:endParaRPr b="1" sz="96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495</a:t>
            </a:r>
            <a:endParaRPr b="1" sz="96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734+1</a:t>
            </a:r>
            <a:endParaRPr b="1" sz="96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6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735</a:t>
            </a:r>
            <a:endParaRPr b="1" sz="96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515+9</a:t>
            </a:r>
            <a:endParaRPr b="1" sz="96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524</a:t>
            </a:r>
            <a:endParaRPr b="1" sz="96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989+2</a:t>
            </a:r>
            <a:endParaRPr b="1" sz="96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991</a:t>
            </a:r>
            <a:endParaRPr b="1" sz="96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674+3</a:t>
            </a:r>
            <a:endParaRPr b="1" sz="96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7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677</a:t>
            </a:r>
            <a:endParaRPr b="1" sz="9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689+6</a:t>
            </a:r>
            <a:endParaRPr b="1" sz="96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7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359+2</a:t>
            </a:r>
            <a:endParaRPr b="1" sz="96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7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361</a:t>
            </a:r>
            <a:endParaRPr b="1" sz="96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7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418+1</a:t>
            </a:r>
            <a:endParaRPr b="1" sz="96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7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419</a:t>
            </a:r>
            <a:endParaRPr b="1" sz="96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961+3</a:t>
            </a:r>
            <a:endParaRPr b="1" sz="96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7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964</a:t>
            </a:r>
            <a:endParaRPr b="1" sz="96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7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827+5</a:t>
            </a:r>
            <a:endParaRPr b="1" sz="96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7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832</a:t>
            </a:r>
            <a:endParaRPr b="1" sz="96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8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736+2</a:t>
            </a:r>
            <a:endParaRPr b="1" sz="96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8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738</a:t>
            </a:r>
            <a:endParaRPr b="1" sz="9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695</a:t>
            </a:r>
            <a:endParaRPr b="1" sz="96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451+6</a:t>
            </a:r>
            <a:endParaRPr b="1" sz="96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8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457</a:t>
            </a:r>
            <a:endParaRPr b="1" sz="96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8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526+9</a:t>
            </a:r>
            <a:endParaRPr b="1" sz="96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8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535</a:t>
            </a:r>
            <a:endParaRPr b="1" sz="960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8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267+1</a:t>
            </a:r>
            <a:endParaRPr b="1" sz="96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8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268</a:t>
            </a:r>
            <a:endParaRPr b="1" sz="960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8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421+4</a:t>
            </a:r>
            <a:endParaRPr b="1" sz="960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8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425</a:t>
            </a:r>
            <a:endParaRPr b="1" sz="960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9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772+6</a:t>
            </a:r>
            <a:endParaRPr b="1" sz="96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9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778</a:t>
            </a:r>
            <a:endParaRPr b="1" sz="9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438+6</a:t>
            </a:r>
            <a:endParaRPr b="1" sz="960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9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255+8</a:t>
            </a:r>
            <a:endParaRPr b="1" sz="96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9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263</a:t>
            </a:r>
            <a:endParaRPr b="1" sz="96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9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273+5</a:t>
            </a:r>
            <a:endParaRPr b="1" sz="96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9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278</a:t>
            </a:r>
            <a:endParaRPr b="1" sz="96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9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828+7</a:t>
            </a:r>
            <a:endParaRPr b="1" sz="960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9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835</a:t>
            </a:r>
            <a:endParaRPr b="1" sz="96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9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121+8</a:t>
            </a:r>
            <a:endParaRPr b="1" sz="960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9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129</a:t>
            </a:r>
            <a:endParaRPr b="1" sz="960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0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725+4</a:t>
            </a:r>
            <a:endParaRPr b="1" sz="960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0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729</a:t>
            </a:r>
            <a:endParaRPr b="1" sz="9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444</a:t>
            </a:r>
            <a:endParaRPr b="1" sz="960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0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153+4</a:t>
            </a:r>
            <a:endParaRPr b="1" sz="960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10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157</a:t>
            </a:r>
            <a:endParaRPr b="1" sz="96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0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819+5</a:t>
            </a:r>
            <a:endParaRPr b="1" sz="960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0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824</a:t>
            </a:r>
            <a:endParaRPr b="1" sz="96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0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562+3</a:t>
            </a:r>
            <a:endParaRPr b="1" sz="960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0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565</a:t>
            </a:r>
            <a:endParaRPr b="1" sz="960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0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452+2</a:t>
            </a:r>
            <a:endParaRPr b="1" sz="960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0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454</a:t>
            </a:r>
            <a:endParaRPr b="1" sz="960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1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707+8</a:t>
            </a:r>
            <a:endParaRPr b="1" sz="960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715</a:t>
            </a:r>
            <a:endParaRPr b="1" sz="9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