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e86483cb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e86483cb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e86483cb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e86483cb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e86483cb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e86483cb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e86483cb_0_4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e86483cb_0_4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e86483cb_0_3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e86483cb_0_3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e86483cb_0_1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e86483cb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e86483cb_0_3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e86483cb_0_3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e86483cb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e86483cb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e86483cb_0_3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e86483cb_0_3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e86483cb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e86483cb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e86483cb_0_3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e86483cb_0_3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e86483cb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e86483cb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e86483cb_0_3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e86483cb_0_3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e86483cb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e86483cb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e86483cb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e86483cb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e86483cb_0_3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e86483cb_0_3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e86483cb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e86483cb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e86483cb_0_3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e86483cb_0_3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e86483cb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e86483cb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e86483cb_0_3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e86483cb_0_3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e86483cb_0_1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e86483cb_0_1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e86483cb_0_3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e86483cb_0_3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e86483cb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e86483cb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e86483cb_0_3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e86483cb_0_3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e86483cb_0_2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e86483cb_0_2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e86483cb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e86483cb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e86483cb_0_3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e86483cb_0_3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e86483cb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e86483cb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e86483cb_0_3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e86483cb_0_3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e86483cb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e86483cb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e86483cb_0_3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e86483cb_0_3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e86483cb_0_1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e86483cb_0_1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e86483cb_0_3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e86483cb_0_3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e86483cb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e86483cb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e86483cb_0_3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e86483cb_0_3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e86483cb_0_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e86483cb_0_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e86483cb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e86483cb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e86483cb_0_3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e86483cb_0_3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e86483cb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e86483cb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e86483cb_0_3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e86483cb_0_3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e86483cb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e86483cb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e86483cb_0_3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e86483cb_0_3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e86483cb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e86483cb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e86483cb_0_3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e86483cb_0_3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e86483cb_0_1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e86483cb_0_1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e86483cb_0_3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e86483cb_0_3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e86483cb_0_2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e86483cb_0_2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e86483cb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e86483cb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e86483cb_0_3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e86483cb_0_3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e86483cb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e86483cb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e86483cb_0_3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e86483cb_0_3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e86483cb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e86483cb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e86483cb_0_4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e86483cb_0_4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e86483cb_0_2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e86483cb_0_2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e86483cb_0_4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e86483cb_0_4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e86483cb_0_2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e86483cb_0_2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e86483cb_0_4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e86483cb_0_4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e86483cb_0_1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e86483cb_0_1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e86483cb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e86483cb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e86483cb_0_4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e86483cb_0_4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e86483cb_0_2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e86483cb_0_2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e86483cb_0_4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e86483cb_0_4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e86483cb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e86483cb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e86483cb_0_4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e86483cb_0_4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e86483cb_0_2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e86483cb_0_2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e86483cb_0_4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e86483cb_0_4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e86483cb_0_2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e86483cb_0_2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e86483cb_0_4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e86483cb_0_4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e86483cb_0_3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e86483cb_0_3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e86483cb_0_2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e86483cb_0_2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e86483cb_0_4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e86483cb_0_4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e86483cb_0_2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e86483cb_0_2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e86483cb_0_4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e86483cb_0_4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e86483cb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e86483cb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e86483cb_0_4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e86483cb_0_4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e86483cb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e86483cb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e86483cb_0_4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e86483cb_0_4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e86483cb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e86483cb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e86483cb_0_4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e86483cb_0_4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e86483cb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e86483cb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e86483cb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e86483cb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e86483cb_0_4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e86483cb_0_4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e86483cb_0_2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e86483cb_0_2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e86483cb_0_4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e86483cb_0_4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e86483cb_0_2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e86483cb_0_2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e86483cb_0_4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e86483cb_0_4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e86483cb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e86483cb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e86483cb_0_4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e86483cb_0_4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e86483cb_0_2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e86483cb_0_2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e86483cb_0_4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e86483cb_0_4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e86483cb_0_3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e86483cb_0_3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e86483cb_0_2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e86483cb_0_2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e86483cb_0_4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e86483cb_0_4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e86483cb_0_2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e86483cb_0_2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e86483cb_0_4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e86483cb_0_4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e86483cb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e86483cb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e86483cb_0_4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e86483cb_0_4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e86483cb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e86483cb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e86483cb_0_4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e86483cb_0_4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e86483cb_0_2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e86483cb_0_2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e86483cb_0_4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e86483cb_0_4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15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centenas incompletas más decenas incompletas)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347+31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747+92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839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378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289+22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311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209+49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258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238+25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263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907+84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991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836+96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653+85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738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102+27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129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726+61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787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472+93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565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703+26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729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932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121+17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138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317+68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385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949+15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964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559+78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637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446+87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533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786+11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433+91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524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441+13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454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456+39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495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115+42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157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962+32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994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797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654+41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695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266+19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287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642+75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717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673+85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758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547+17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564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401+18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663+14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677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497+24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521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347+78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425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779+45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824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115+83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198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419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581+53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634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848+99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947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806+26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832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886+65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951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908+33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941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658+57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335+26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361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835+38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873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823+12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835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404+53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457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216+59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275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715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425+19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444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176+92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268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894+49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943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172+57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229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197+87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284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