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d8e7e463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d8e7e463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d8e7e463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d8e7e463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d8e7e463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d8e7e463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d8e7e463_0_4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d8e7e463_0_4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d8e7e463_0_3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d8e7e463_0_3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d8e7e463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d8e7e463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d8e7e463_0_3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d8e7e463_0_3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d8e7e463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d8e7e463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d8e7e463_0_3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d8e7e463_0_3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d8e7e463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d8e7e463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d8e7e463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d8e7e463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d8e7e463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d8e7e463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d8e7e463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d8e7e463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d8e7e463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d8e7e463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d8e7e463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d8e7e463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d8e7e463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d8e7e463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d8e7e463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d8e7e463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d8e7e463_0_3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d8e7e463_0_3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d8e7e463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d8e7e463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d8e7e463_0_3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d8e7e463_0_3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d8e7e463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d8e7e463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d8e7e463_0_3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d8e7e463_0_3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d8e7e463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d8e7e463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d8e7e463_0_3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d8e7e463_0_3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d8e7e463_0_2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d8e7e463_0_2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d8e7e463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d8e7e463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d8e7e463_0_3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d8e7e463_0_3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d8e7e463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d8e7e463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d8e7e463_0_3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d8e7e463_0_3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d8e7e463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d8e7e463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d8e7e463_0_3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d8e7e463_0_3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d8e7e463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d8e7e463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d8e7e463_0_3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d8e7e463_0_3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d8e7e463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d8e7e463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d8e7e463_0_3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d8e7e463_0_3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d8e7e463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d8e7e463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d8e7e463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d8e7e463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d8e7e463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d8e7e463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d8e7e463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d8e7e463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d8e7e463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d8e7e463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d8e7e463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d8e7e463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d8e7e463_0_3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d8e7e463_0_3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d8e7e463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d8e7e463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d8e7e463_0_3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d8e7e463_0_3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d8e7e463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d8e7e463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d8e7e463_0_3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d8e7e463_0_3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d8e7e463_0_2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d8e7e463_0_2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d8e7e463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d8e7e463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d8e7e463_0_3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d8e7e463_0_3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d8e7e463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d8e7e463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d8e7e463_0_3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d8e7e463_0_3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d8e7e463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d8e7e463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d8e7e463_0_3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d8e7e463_0_3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d8e7e463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d8e7e463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d8e7e463_0_4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d8e7e463_0_4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d8e7e463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d8e7e463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d8e7e463_0_4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d8e7e463_0_4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d8e7e463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d8e7e463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d8e7e463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d8e7e463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d8e7e463_0_4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d8e7e463_0_4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d8e7e463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d8e7e463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d8e7e463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d8e7e463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d8e7e463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d8e7e463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d8e7e463_0_4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d8e7e463_0_4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d8e7e463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d8e7e463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d8e7e463_0_4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d8e7e463_0_4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d8e7e463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d8e7e463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d8e7e463_0_4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d8e7e463_0_4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d8e7e463_0_3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d8e7e463_0_3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d8e7e463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d8e7e463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d8e7e463_0_4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d8e7e463_0_4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d8e7e463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d8e7e463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d8e7e463_0_4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d8e7e463_0_4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d8e7e463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d8e7e463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d8e7e463_0_4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d8e7e463_0_4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d8e7e463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d8e7e463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d8e7e463_0_4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d8e7e463_0_4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d8e7e463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d8e7e463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d8e7e463_0_4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d8e7e463_0_4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d8e7e463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d8e7e463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d8e7e463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d8e7e463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d8e7e463_0_4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d8e7e463_0_4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d8e7e463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d8e7e463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d8e7e463_0_4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d8e7e463_0_4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d8e7e463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d8e7e463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d8e7e463_0_4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d8e7e463_0_4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d8e7e463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d8e7e463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d8e7e463_0_4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d8e7e463_0_4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d8e7e463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d8e7e463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d8e7e463_0_4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d8e7e463_0_4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d8e7e463_0_3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d8e7e463_0_3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d8e7e463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d8e7e463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d8e7e463_0_4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d8e7e463_0_4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d8e7e463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d8e7e463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d8e7e463_0_4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d8e7e463_0_4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d8e7e463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d8e7e463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d8e7e463_0_4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d8e7e463_0_4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d8e7e463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d8e7e463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d8e7e463_0_4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d8e7e463_0_4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d8e7e463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d8e7e463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d8e7e463_0_4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d8e7e463_0_4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14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centenas incompletas más decenas completas)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228+50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984+10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994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278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203+30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233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258+10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268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873+70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943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144+10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118+80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427+30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457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777+10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787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513+20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533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495+40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535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847+70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917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198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119+10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129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617+60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677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547+90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637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937+10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947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178+80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258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514+50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923+40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963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118+20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138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243+20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263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444+10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454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737+60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797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564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755+80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835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689+40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729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833+40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873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779+60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839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514+10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524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264+20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604+30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634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667+50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717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871+70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941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345+80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425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308+70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378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284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149+80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229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501+20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521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329+90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419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794+30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824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261+50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311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345+40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255+30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285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941+10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951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384+60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444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678+80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758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698+80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778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385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879+50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929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337+40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377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379+80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459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685+10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695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331+30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361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