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6b056bf921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6b056bf921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6b056bf921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6b056bf921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6b056bf921_0_4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6b056bf921_0_4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6b056bf921_0_4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6b056bf921_0_4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6b056bf921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6b056bf921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6b056bf921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6b056bf921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6b056bf921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6b056bf921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6b056bf921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6b056bf921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b056bf921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6b056bf921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6b056bf921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6b056bf921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6b056bf921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6b056bf921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b056bf921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6b056bf921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6b056bf921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6b056bf921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b056bf921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6b056bf921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6b056bf921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6b056bf921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6b056bf921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6b056bf921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6b056bf921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6b056bf921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b056bf921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6b056bf921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6b056bf921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6b056bf921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6b056bf921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6b056bf921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6b056bf921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6b056bf921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6b056bf921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6b056bf921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6b056bf921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6b056bf921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6b056bf921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6b056bf921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6b056bf921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6b056bf921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6b056bf921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6b056bf921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6b056bf921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6b056bf921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6b056bf921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6b056bf921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6b056bf921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6b056bf921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6b056bf921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6b056bf921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b056bf921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b056bf921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6b056bf921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6b056bf921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6b056bf921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6b056bf921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6b056bf921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6b056bf921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6b056bf921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6b056bf921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6b056bf921_0_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6b056bf921_0_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6b056bf921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6b056bf921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6b056bf921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6b056bf921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6b056bf921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6b056bf921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6b056bf921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6b056bf921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6b056bf921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6b056bf921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6b056bf921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6b056bf921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6b056bf921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6b056bf921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6b056bf921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6b056bf921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6b056bf921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6b056bf921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6b056bf921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6b056bf921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b056bf921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6b056bf921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6b056bf921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6b056bf921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6b056bf921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6b056bf921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6b056bf921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6b056bf921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6b056bf921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6b056bf921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6b056bf921_0_2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6b056bf921_0_2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6b056bf921_0_2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6b056bf921_0_2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6b056bf921_0_2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6b056bf921_0_2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6b056bf921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6b056bf921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6b056bf921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6b056bf921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6b056bf921_0_2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6b056bf921_0_2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6b056bf921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6b056bf921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6b056bf921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6b056bf921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6b056bf921_0_3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6b056bf921_0_3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6b056bf921_0_3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6b056bf921_0_3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6b056bf921_0_3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6b056bf921_0_3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6b056bf921_0_3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6b056bf921_0_3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6b056bf921_0_4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6b056bf921_0_4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6b056bf921_0_3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6b056bf921_0_3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6b056bf921_0_3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6b056bf921_0_3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6b056bf921_0_3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6b056bf921_0_3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6b056bf921_0_3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6b056bf921_0_3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6b056bf921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6b056bf921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6b056bf921_0_3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6b056bf921_0_3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6b056bf921_0_3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6b056bf921_0_3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6b056bf921_0_3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6b056bf921_0_3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6b056bf921_0_3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6b056bf921_0_3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6b056bf921_0_3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6b056bf921_0_3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6b056bf921_0_3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6b056bf921_0_3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6b056bf921_0_3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6b056bf921_0_3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6b056bf921_0_3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6b056bf921_0_3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6b056bf921_0_3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6b056bf921_0_3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6b056bf921_0_3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6b056bf921_0_3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b056bf921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6b056bf921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6b056bf921_0_3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6b056bf921_0_3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6b056bf921_0_3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6b056bf921_0_3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6b056bf921_0_3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6b056bf921_0_3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6b056bf921_0_4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6b056bf921_0_4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6b056bf921_0_3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6b056bf921_0_3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6b056bf921_0_3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6b056bf921_0_3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6b056bf921_0_3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6b056bf921_0_3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6b056bf921_0_4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6b056bf921_0_4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6b056bf921_0_3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6b056bf921_0_3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6b056bf921_0_4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6b056bf921_0_4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6b056bf921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6b056bf921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6b056bf921_0_4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6b056bf921_0_4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6b056bf921_0_4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6b056bf921_0_4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6b056bf921_0_4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6b056bf921_0_4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6b056bf921_0_4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6b056bf921_0_4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6b056bf921_0_4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6b056bf921_0_4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6b056bf921_0_4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6b056bf921_0_4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6b056bf921_0_4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6b056bf921_0_4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6b056bf921_0_4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6b056bf921_0_4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6b056bf921_0_4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6b056bf921_0_4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6b056bf921_0_4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6b056bf921_0_4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(SUMA de 3 dígitos sin rebasar la decena)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5+2+0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1+3+1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4+3+2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1+4+1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2+5+1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3+4+3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3+1+1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1+5+2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0+3+1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3+2+1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7+2+0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1+2+3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0+2+1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0+7+0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0+4+4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0+6+0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5+3+0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0+2+0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0+9+0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2+1+1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0+4+5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2+5+0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1+3+4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0+4+0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1+3+5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