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7.xml"/>
  <Override ContentType="application/vnd.openxmlformats-officedocument.presentationml.notesSlide+xml" PartName="/ppt/notesSlides/notesSlide5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50.xml"/>
  <Override ContentType="application/vnd.openxmlformats-officedocument.presentationml.notesSlide+xml" PartName="/ppt/notesSlides/notesSlide100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8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7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73.xml"/>
  <Override ContentType="application/vnd.openxmlformats-officedocument.presentationml.notesSlide+xml" PartName="/ppt/notesSlides/notesSlide8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69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93.xml"/>
  <Override ContentType="application/vnd.openxmlformats-officedocument.presentationml.notesSlide+xml" PartName="/ppt/notesSlides/notesSlide87.xml"/>
  <Override ContentType="application/vnd.openxmlformats-officedocument.presentationml.notesSlide+xml" PartName="/ppt/notesSlides/notesSlide57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75.xml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54.xml"/>
  <Override ContentType="application/vnd.openxmlformats-officedocument.presentationml.notesSlide+xml" PartName="/ppt/notesSlides/notesSlide97.xml"/>
  <Override ContentType="application/vnd.openxmlformats-officedocument.presentationml.notesSlide+xml" PartName="/ppt/notesSlides/notesSlide4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9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63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60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8.xml"/>
  <Override ContentType="application/vnd.openxmlformats-officedocument.presentationml.notesSlide+xml" PartName="/ppt/notesSlides/notesSlide101.xml"/>
  <Override ContentType="application/vnd.openxmlformats-officedocument.presentationml.notesSlide+xml" PartName="/ppt/notesSlides/notesSlide95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5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5.xml"/>
  <Override ContentType="application/vnd.openxmlformats-officedocument.presentationml.notesSlide+xml" PartName="/ppt/notesSlides/notesSlide78.xml"/>
  <Override ContentType="application/vnd.openxmlformats-officedocument.presentationml.notesSlide+xml" PartName="/ppt/notesSlides/notesSlide71.xml"/>
  <Override ContentType="application/vnd.openxmlformats-officedocument.presentationml.notesSlide+xml" PartName="/ppt/notesSlides/notesSlide92.xml"/>
  <Override ContentType="application/vnd.openxmlformats-officedocument.presentationml.notesSlide+xml" PartName="/ppt/notesSlides/notesSlide84.xml"/>
  <Override ContentType="application/vnd.openxmlformats-officedocument.presentationml.notesSlide+xml" PartName="/ppt/notesSlides/notesSlide76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68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82.xml"/>
  <Override ContentType="application/vnd.openxmlformats-officedocument.presentationml.notesSlide+xml" PartName="/ppt/notesSlides/notesSlide94.xml"/>
  <Override ContentType="application/vnd.openxmlformats-officedocument.presentationml.notesSlide+xml" PartName="/ppt/notesSlides/notesSlide51.xml"/>
  <Override ContentType="application/vnd.openxmlformats-officedocument.presentationml.notesSlide+xml" PartName="/ppt/notesSlides/notesSlide90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86.xml"/>
  <Override ContentType="application/vnd.openxmlformats-officedocument.presentationml.notesSlide+xml" PartName="/ppt/notesSlides/notesSlide99.xml"/>
  <Override ContentType="application/vnd.openxmlformats-officedocument.presentationml.notesSlide+xml" PartName="/ppt/notesSlides/notesSlide56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80.xml"/>
  <Override ContentType="application/vnd.openxmlformats-officedocument.presentationml.notesSlide+xml" PartName="/ppt/notesSlides/notesSlide61.xml"/>
  <Override ContentType="application/vnd.openxmlformats-officedocument.presentationml.notesSlide+xml" PartName="/ppt/notesSlides/notesSlide74.xml"/>
  <Override ContentType="application/vnd.openxmlformats-officedocument.presentationml.notesSlide+xml" PartName="/ppt/notesSlides/notesSlide58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8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70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5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47.xml"/>
  <Override ContentType="application/vnd.openxmlformats-officedocument.presentationml.notesSlide+xml" PartName="/ppt/notesSlides/notesSlide72.xml"/>
  <Override ContentType="application/vnd.openxmlformats-officedocument.presentationml.notesSlide+xml" PartName="/ppt/notesSlides/notesSlide98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64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9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49.xml"/>
  <Override ContentType="application/vnd.openxmlformats-officedocument.presentationml.notesSlide+xml" PartName="/ppt/notesSlides/notesSlide9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83.xml"/>
  <Override ContentType="application/vnd.openxmlformats-officedocument.presentationml.notesSlide+xml" PartName="/ppt/notesSlides/notesSlide53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66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3.xml"/>
  <Override ContentType="application/vnd.openxmlformats-officedocument.presentationml.slide+xml" PartName="/ppt/slides/slide78.xml"/>
  <Override ContentType="application/vnd.openxmlformats-officedocument.presentationml.slide+xml" PartName="/ppt/slides/slide86.xml"/>
  <Override ContentType="application/vnd.openxmlformats-officedocument.presentationml.slide+xml" PartName="/ppt/slides/slide35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51.xml"/>
  <Override ContentType="application/vnd.openxmlformats-officedocument.presentationml.slide+xml" PartName="/ppt/slides/slide68.xml"/>
  <Override ContentType="application/vnd.openxmlformats-officedocument.presentationml.slide+xml" PartName="/ppt/slides/slide94.xml"/>
  <Override ContentType="application/vnd.openxmlformats-officedocument.presentationml.slide+xml" PartName="/ppt/slides/slide84.xml"/>
  <Override ContentType="application/vnd.openxmlformats-officedocument.presentationml.slide+xml" PartName="/ppt/slides/slide37.xml"/>
  <Override ContentType="application/vnd.openxmlformats-officedocument.presentationml.slide+xml" PartName="/ppt/slides/slide71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66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53.xml"/>
  <Override ContentType="application/vnd.openxmlformats-officedocument.presentationml.slide+xml" PartName="/ppt/slides/slide96.xml"/>
  <Override ContentType="application/vnd.openxmlformats-officedocument.presentationml.slide+xml" PartName="/ppt/slides/slide48.xml"/>
  <Override ContentType="application/vnd.openxmlformats-officedocument.presentationml.slide+xml" PartName="/ppt/slides/slide22.xml"/>
  <Override ContentType="application/vnd.openxmlformats-officedocument.presentationml.slide+xml" PartName="/ppt/slides/slide82.xml"/>
  <Override ContentType="application/vnd.openxmlformats-officedocument.presentationml.slide+xml" PartName="/ppt/slides/slide65.xml"/>
  <Override ContentType="application/vnd.openxmlformats-officedocument.presentationml.slide+xml" PartName="/ppt/slides/slide9.xml"/>
  <Override ContentType="application/vnd.openxmlformats-officedocument.presentationml.slide+xml" PartName="/ppt/slides/slide12.xml"/>
  <Override ContentType="application/vnd.openxmlformats-officedocument.presentationml.slide+xml" PartName="/ppt/slides/slide98.xml"/>
  <Override ContentType="application/vnd.openxmlformats-officedocument.presentationml.slide+xml" PartName="/ppt/slides/slide72.xml"/>
  <Override ContentType="application/vnd.openxmlformats-officedocument.presentationml.slide+xml" PartName="/ppt/slides/slide20.xml"/>
  <Override ContentType="application/vnd.openxmlformats-officedocument.presentationml.slide+xml" PartName="/ppt/slides/slide38.xml"/>
  <Override ContentType="application/vnd.openxmlformats-officedocument.presentationml.slide+xml" PartName="/ppt/slides/slide46.xml"/>
  <Override ContentType="application/vnd.openxmlformats-officedocument.presentationml.slide+xml" PartName="/ppt/slides/slide55.xml"/>
  <Override ContentType="application/vnd.openxmlformats-officedocument.presentationml.slide+xml" PartName="/ppt/slides/slide29.xml"/>
  <Override ContentType="application/vnd.openxmlformats-officedocument.presentationml.slide+xml" PartName="/ppt/slides/slide59.xml"/>
  <Override ContentType="application/vnd.openxmlformats-officedocument.presentationml.slide+xml" PartName="/ppt/slides/slide89.xml"/>
  <Override ContentType="application/vnd.openxmlformats-officedocument.presentationml.slide+xml" PartName="/ppt/slides/slide76.xml"/>
  <Override ContentType="application/vnd.openxmlformats-officedocument.presentationml.slide+xml" PartName="/ppt/slides/slide63.xml"/>
  <Override ContentType="application/vnd.openxmlformats-officedocument.presentationml.slide+xml" PartName="/ppt/slides/slide93.xml"/>
  <Override ContentType="application/vnd.openxmlformats-officedocument.presentationml.slide+xml" PartName="/ppt/slides/slide101.xml"/>
  <Override ContentType="application/vnd.openxmlformats-officedocument.presentationml.slide+xml" PartName="/ppt/slides/slide80.xml"/>
  <Override ContentType="application/vnd.openxmlformats-officedocument.presentationml.slide+xml" PartName="/ppt/slides/slide61.xml"/>
  <Override ContentType="application/vnd.openxmlformats-officedocument.presentationml.slide+xml" PartName="/ppt/slides/slide91.xml"/>
  <Override ContentType="application/vnd.openxmlformats-officedocument.presentationml.slide+xml" PartName="/ppt/slides/slide31.xml"/>
  <Override ContentType="application/vnd.openxmlformats-officedocument.presentationml.slide+xml" PartName="/ppt/slides/slide87.xml"/>
  <Override ContentType="application/vnd.openxmlformats-officedocument.presentationml.slide+xml" PartName="/ppt/slides/slide74.xml"/>
  <Override ContentType="application/vnd.openxmlformats-officedocument.presentationml.slide+xml" PartName="/ppt/slides/slide27.xml"/>
  <Override ContentType="application/vnd.openxmlformats-officedocument.presentationml.slide+xml" PartName="/ppt/slides/slide57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1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60.xml"/>
  <Override ContentType="application/vnd.openxmlformats-officedocument.presentationml.slide+xml" PartName="/ppt/slides/slide52.xml"/>
  <Override ContentType="application/vnd.openxmlformats-officedocument.presentationml.slide+xml" PartName="/ppt/slides/slide26.xml"/>
  <Override ContentType="application/vnd.openxmlformats-officedocument.presentationml.slide+xml" PartName="/ppt/slides/slide95.xml"/>
  <Override ContentType="application/vnd.openxmlformats-officedocument.presentationml.slide+xml" PartName="/ppt/slides/slide69.xml"/>
  <Override ContentType="application/vnd.openxmlformats-officedocument.presentationml.slide+xml" PartName="/ppt/slides/slide85.xml"/>
  <Override ContentType="application/vnd.openxmlformats-officedocument.presentationml.slide+xml" PartName="/ppt/slides/slide42.xml"/>
  <Override ContentType="application/vnd.openxmlformats-officedocument.presentationml.slide+xml" PartName="/ppt/slides/slide50.xml"/>
  <Override ContentType="application/vnd.openxmlformats-officedocument.presentationml.slide+xml" PartName="/ppt/slides/slide77.xml"/>
  <Override ContentType="application/vnd.openxmlformats-officedocument.presentationml.slide+xml" PartName="/ppt/slides/slide34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97.xml"/>
  <Override ContentType="application/vnd.openxmlformats-officedocument.presentationml.slide+xml" PartName="/ppt/slides/slide11.xml"/>
  <Override ContentType="application/vnd.openxmlformats-officedocument.presentationml.slide+xml" PartName="/ppt/slides/slide67.xml"/>
  <Override ContentType="application/vnd.openxmlformats-officedocument.presentationml.slide+xml" PartName="/ppt/slides/slide54.xml"/>
  <Override ContentType="application/vnd.openxmlformats-officedocument.presentationml.slide+xml" PartName="/ppt/slides/slide36.xml"/>
  <Override ContentType="application/vnd.openxmlformats-officedocument.presentationml.slide+xml" PartName="/ppt/slides/slide79.xml"/>
  <Override ContentType="application/vnd.openxmlformats-officedocument.presentationml.slide+xml" PartName="/ppt/slides/slide49.xml"/>
  <Override ContentType="application/vnd.openxmlformats-officedocument.presentationml.slide+xml" PartName="/ppt/slides/slide83.xml"/>
  <Override ContentType="application/vnd.openxmlformats-officedocument.presentationml.slide+xml" PartName="/ppt/slides/slide70.xml"/>
  <Override ContentType="application/vnd.openxmlformats-officedocument.presentationml.slide+xml" PartName="/ppt/slides/slide6.xml"/>
  <Override ContentType="application/vnd.openxmlformats-officedocument.presentationml.slide+xml" PartName="/ppt/slides/slide40.xml"/>
  <Override ContentType="application/vnd.openxmlformats-officedocument.presentationml.slide+xml" PartName="/ppt/slides/slide73.xml"/>
  <Override ContentType="application/vnd.openxmlformats-officedocument.presentationml.slide+xml" PartName="/ppt/slides/slide30.xml"/>
  <Override ContentType="application/vnd.openxmlformats-officedocument.presentationml.slide+xml" PartName="/ppt/slides/slide99.xml"/>
  <Override ContentType="application/vnd.openxmlformats-officedocument.presentationml.slide+xml" PartName="/ppt/slides/slide39.xml"/>
  <Override ContentType="application/vnd.openxmlformats-officedocument.presentationml.slide+xml" PartName="/ppt/slides/slide13.xml"/>
  <Override ContentType="application/vnd.openxmlformats-officedocument.presentationml.slide+xml" PartName="/ppt/slides/slide56.xml"/>
  <Override ContentType="application/vnd.openxmlformats-officedocument.presentationml.slide+xml" PartName="/ppt/slides/slide47.xml"/>
  <Override ContentType="application/vnd.openxmlformats-officedocument.presentationml.slide+xml" PartName="/ppt/slides/slide21.xml"/>
  <Override ContentType="application/vnd.openxmlformats-officedocument.presentationml.slide+xml" PartName="/ppt/slides/slide100.xml"/>
  <Override ContentType="application/vnd.openxmlformats-officedocument.presentationml.slide+xml" PartName="/ppt/slides/slide64.xml"/>
  <Override ContentType="application/vnd.openxmlformats-officedocument.presentationml.slide+xml" PartName="/ppt/slides/slide81.xml"/>
  <Override ContentType="application/vnd.openxmlformats-officedocument.presentationml.slide+xml" PartName="/ppt/slides/slide90.xml"/>
  <Override ContentType="application/vnd.openxmlformats-officedocument.presentationml.slide+xml" PartName="/ppt/slides/slide8.xml"/>
  <Override ContentType="application/vnd.openxmlformats-officedocument.presentationml.slide+xml" PartName="/ppt/slides/slide32.xml"/>
  <Override ContentType="application/vnd.openxmlformats-officedocument.presentationml.slide+xml" PartName="/ppt/slides/slide62.xml"/>
  <Override ContentType="application/vnd.openxmlformats-officedocument.presentationml.slide+xml" PartName="/ppt/slides/slide75.xml"/>
  <Override ContentType="application/vnd.openxmlformats-officedocument.presentationml.slide+xml" PartName="/ppt/slides/slide1.xml"/>
  <Override ContentType="application/vnd.openxmlformats-officedocument.presentationml.slide+xml" PartName="/ppt/slides/slide58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15.xml"/>
  <Override ContentType="application/vnd.openxmlformats-officedocument.presentationml.slide+xml" PartName="/ppt/slides/slide88.xml"/>
  <Override ContentType="application/vnd.openxmlformats-officedocument.presentationml.slide+xml" PartName="/ppt/slides/slide9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44" Type="http://schemas.openxmlformats.org/officeDocument/2006/relationships/slide" Target="slides/slide39.xml"/><Relationship Id="rId43" Type="http://schemas.openxmlformats.org/officeDocument/2006/relationships/slide" Target="slides/slide38.xml"/><Relationship Id="rId46" Type="http://schemas.openxmlformats.org/officeDocument/2006/relationships/slide" Target="slides/slide41.xml"/><Relationship Id="rId45" Type="http://schemas.openxmlformats.org/officeDocument/2006/relationships/slide" Target="slides/slide40.xml"/><Relationship Id="rId106" Type="http://schemas.openxmlformats.org/officeDocument/2006/relationships/slide" Target="slides/slide101.xml"/><Relationship Id="rId105" Type="http://schemas.openxmlformats.org/officeDocument/2006/relationships/slide" Target="slides/slide100.xml"/><Relationship Id="rId104" Type="http://schemas.openxmlformats.org/officeDocument/2006/relationships/slide" Target="slides/slide99.xml"/><Relationship Id="rId48" Type="http://schemas.openxmlformats.org/officeDocument/2006/relationships/slide" Target="slides/slide43.xml"/><Relationship Id="rId47" Type="http://schemas.openxmlformats.org/officeDocument/2006/relationships/slide" Target="slides/slide42.xml"/><Relationship Id="rId49" Type="http://schemas.openxmlformats.org/officeDocument/2006/relationships/slide" Target="slides/slide44.xml"/><Relationship Id="rId103" Type="http://schemas.openxmlformats.org/officeDocument/2006/relationships/slide" Target="slides/slide98.xml"/><Relationship Id="rId102" Type="http://schemas.openxmlformats.org/officeDocument/2006/relationships/slide" Target="slides/slide97.xml"/><Relationship Id="rId101" Type="http://schemas.openxmlformats.org/officeDocument/2006/relationships/slide" Target="slides/slide96.xml"/><Relationship Id="rId100" Type="http://schemas.openxmlformats.org/officeDocument/2006/relationships/slide" Target="slides/slide95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33" Type="http://schemas.openxmlformats.org/officeDocument/2006/relationships/slide" Target="slides/slide28.xml"/><Relationship Id="rId32" Type="http://schemas.openxmlformats.org/officeDocument/2006/relationships/slide" Target="slides/slide27.xml"/><Relationship Id="rId35" Type="http://schemas.openxmlformats.org/officeDocument/2006/relationships/slide" Target="slides/slide30.xml"/><Relationship Id="rId34" Type="http://schemas.openxmlformats.org/officeDocument/2006/relationships/slide" Target="slides/slide29.xml"/><Relationship Id="rId37" Type="http://schemas.openxmlformats.org/officeDocument/2006/relationships/slide" Target="slides/slide32.xml"/><Relationship Id="rId36" Type="http://schemas.openxmlformats.org/officeDocument/2006/relationships/slide" Target="slides/slide31.xml"/><Relationship Id="rId39" Type="http://schemas.openxmlformats.org/officeDocument/2006/relationships/slide" Target="slides/slide3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29" Type="http://schemas.openxmlformats.org/officeDocument/2006/relationships/slide" Target="slides/slide24.xml"/><Relationship Id="rId95" Type="http://schemas.openxmlformats.org/officeDocument/2006/relationships/slide" Target="slides/slide90.xml"/><Relationship Id="rId94" Type="http://schemas.openxmlformats.org/officeDocument/2006/relationships/slide" Target="slides/slide89.xml"/><Relationship Id="rId97" Type="http://schemas.openxmlformats.org/officeDocument/2006/relationships/slide" Target="slides/slide92.xml"/><Relationship Id="rId96" Type="http://schemas.openxmlformats.org/officeDocument/2006/relationships/slide" Target="slides/slide91.xml"/><Relationship Id="rId11" Type="http://schemas.openxmlformats.org/officeDocument/2006/relationships/slide" Target="slides/slide6.xml"/><Relationship Id="rId99" Type="http://schemas.openxmlformats.org/officeDocument/2006/relationships/slide" Target="slides/slide94.xml"/><Relationship Id="rId10" Type="http://schemas.openxmlformats.org/officeDocument/2006/relationships/slide" Target="slides/slide5.xml"/><Relationship Id="rId98" Type="http://schemas.openxmlformats.org/officeDocument/2006/relationships/slide" Target="slides/slide93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91" Type="http://schemas.openxmlformats.org/officeDocument/2006/relationships/slide" Target="slides/slide86.xml"/><Relationship Id="rId90" Type="http://schemas.openxmlformats.org/officeDocument/2006/relationships/slide" Target="slides/slide85.xml"/><Relationship Id="rId93" Type="http://schemas.openxmlformats.org/officeDocument/2006/relationships/slide" Target="slides/slide88.xml"/><Relationship Id="rId92" Type="http://schemas.openxmlformats.org/officeDocument/2006/relationships/slide" Target="slides/slide8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84" Type="http://schemas.openxmlformats.org/officeDocument/2006/relationships/slide" Target="slides/slide79.xml"/><Relationship Id="rId83" Type="http://schemas.openxmlformats.org/officeDocument/2006/relationships/slide" Target="slides/slide78.xml"/><Relationship Id="rId86" Type="http://schemas.openxmlformats.org/officeDocument/2006/relationships/slide" Target="slides/slide81.xml"/><Relationship Id="rId85" Type="http://schemas.openxmlformats.org/officeDocument/2006/relationships/slide" Target="slides/slide80.xml"/><Relationship Id="rId88" Type="http://schemas.openxmlformats.org/officeDocument/2006/relationships/slide" Target="slides/slide83.xml"/><Relationship Id="rId87" Type="http://schemas.openxmlformats.org/officeDocument/2006/relationships/slide" Target="slides/slide82.xml"/><Relationship Id="rId89" Type="http://schemas.openxmlformats.org/officeDocument/2006/relationships/slide" Target="slides/slide84.xml"/><Relationship Id="rId80" Type="http://schemas.openxmlformats.org/officeDocument/2006/relationships/slide" Target="slides/slide75.xml"/><Relationship Id="rId82" Type="http://schemas.openxmlformats.org/officeDocument/2006/relationships/slide" Target="slides/slide77.xml"/><Relationship Id="rId81" Type="http://schemas.openxmlformats.org/officeDocument/2006/relationships/slide" Target="slides/slide7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73" Type="http://schemas.openxmlformats.org/officeDocument/2006/relationships/slide" Target="slides/slide68.xml"/><Relationship Id="rId72" Type="http://schemas.openxmlformats.org/officeDocument/2006/relationships/slide" Target="slides/slide67.xml"/><Relationship Id="rId75" Type="http://schemas.openxmlformats.org/officeDocument/2006/relationships/slide" Target="slides/slide70.xml"/><Relationship Id="rId74" Type="http://schemas.openxmlformats.org/officeDocument/2006/relationships/slide" Target="slides/slide69.xml"/><Relationship Id="rId77" Type="http://schemas.openxmlformats.org/officeDocument/2006/relationships/slide" Target="slides/slide72.xml"/><Relationship Id="rId76" Type="http://schemas.openxmlformats.org/officeDocument/2006/relationships/slide" Target="slides/slide71.xml"/><Relationship Id="rId79" Type="http://schemas.openxmlformats.org/officeDocument/2006/relationships/slide" Target="slides/slide74.xml"/><Relationship Id="rId78" Type="http://schemas.openxmlformats.org/officeDocument/2006/relationships/slide" Target="slides/slide73.xml"/><Relationship Id="rId71" Type="http://schemas.openxmlformats.org/officeDocument/2006/relationships/slide" Target="slides/slide66.xml"/><Relationship Id="rId70" Type="http://schemas.openxmlformats.org/officeDocument/2006/relationships/slide" Target="slides/slide65.xml"/><Relationship Id="rId62" Type="http://schemas.openxmlformats.org/officeDocument/2006/relationships/slide" Target="slides/slide57.xml"/><Relationship Id="rId61" Type="http://schemas.openxmlformats.org/officeDocument/2006/relationships/slide" Target="slides/slide56.xml"/><Relationship Id="rId64" Type="http://schemas.openxmlformats.org/officeDocument/2006/relationships/slide" Target="slides/slide59.xml"/><Relationship Id="rId63" Type="http://schemas.openxmlformats.org/officeDocument/2006/relationships/slide" Target="slides/slide58.xml"/><Relationship Id="rId66" Type="http://schemas.openxmlformats.org/officeDocument/2006/relationships/slide" Target="slides/slide61.xml"/><Relationship Id="rId65" Type="http://schemas.openxmlformats.org/officeDocument/2006/relationships/slide" Target="slides/slide60.xml"/><Relationship Id="rId68" Type="http://schemas.openxmlformats.org/officeDocument/2006/relationships/slide" Target="slides/slide63.xml"/><Relationship Id="rId67" Type="http://schemas.openxmlformats.org/officeDocument/2006/relationships/slide" Target="slides/slide62.xml"/><Relationship Id="rId60" Type="http://schemas.openxmlformats.org/officeDocument/2006/relationships/slide" Target="slides/slide55.xml"/><Relationship Id="rId69" Type="http://schemas.openxmlformats.org/officeDocument/2006/relationships/slide" Target="slides/slide64.xml"/><Relationship Id="rId51" Type="http://schemas.openxmlformats.org/officeDocument/2006/relationships/slide" Target="slides/slide46.xml"/><Relationship Id="rId50" Type="http://schemas.openxmlformats.org/officeDocument/2006/relationships/slide" Target="slides/slide45.xml"/><Relationship Id="rId53" Type="http://schemas.openxmlformats.org/officeDocument/2006/relationships/slide" Target="slides/slide48.xml"/><Relationship Id="rId52" Type="http://schemas.openxmlformats.org/officeDocument/2006/relationships/slide" Target="slides/slide47.xml"/><Relationship Id="rId55" Type="http://schemas.openxmlformats.org/officeDocument/2006/relationships/slide" Target="slides/slide50.xml"/><Relationship Id="rId54" Type="http://schemas.openxmlformats.org/officeDocument/2006/relationships/slide" Target="slides/slide49.xml"/><Relationship Id="rId57" Type="http://schemas.openxmlformats.org/officeDocument/2006/relationships/slide" Target="slides/slide52.xml"/><Relationship Id="rId56" Type="http://schemas.openxmlformats.org/officeDocument/2006/relationships/slide" Target="slides/slide51.xml"/><Relationship Id="rId59" Type="http://schemas.openxmlformats.org/officeDocument/2006/relationships/slide" Target="slides/slide54.xml"/><Relationship Id="rId58" Type="http://schemas.openxmlformats.org/officeDocument/2006/relationships/slide" Target="slides/slide5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6bd68af8db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6bd68af8db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6bd68af8db_0_5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6bd68af8db_0_5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g6bd68af8db_0_7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3" name="Google Shape;553;g6bd68af8db_0_7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bd68af8db_0_5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bd68af8db_0_5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6bd68af8db_0_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6bd68af8db_0_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bd68af8db_0_5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bd68af8db_0_5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bd68af8db_0_3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bd68af8db_0_3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6bd68af8db_0_5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6bd68af8db_0_5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bd68af8db_0_3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bd68af8db_0_3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bd68af8db_0_5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bd68af8db_0_5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bd68af8db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bd68af8db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6bd68af8db_0_5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6bd68af8db_0_5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6bd68af8db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6bd68af8db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6bd68af8db_0_3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6bd68af8db_0_3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6bd68af8db_0_5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6bd68af8db_0_5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bd68af8db_0_3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bd68af8db_0_3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bd68af8db_0_5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bd68af8db_0_5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bd68af8db_0_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bd68af8db_0_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6bd68af8db_0_5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6bd68af8db_0_5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bd68af8db_0_3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6bd68af8db_0_3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6bd68af8db_0_5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6bd68af8db_0_5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6bd68af8db_0_3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6bd68af8db_0_3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bd68af8db_0_5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bd68af8db_0_5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6bd68af8db_0_3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6bd68af8db_0_3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6bd68af8db_0_3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6bd68af8db_0_3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6bd68af8db_0_5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6bd68af8db_0_5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6bd68af8db_0_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6bd68af8db_0_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bd68af8db_0_5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6bd68af8db_0_5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6bd68af8db_0_3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6bd68af8db_0_3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6bd68af8db_0_5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6bd68af8db_0_5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6bd68af8db_0_3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6bd68af8db_0_3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6bd68af8db_0_5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6bd68af8db_0_5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6bd68af8db_0_3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6bd68af8db_0_3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6bd68af8db_0_5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6bd68af8db_0_5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6bd68af8db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6bd68af8db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6bd68af8db_0_3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6bd68af8db_0_3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6bd68af8db_0_5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6bd68af8db_0_5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6bd68af8db_0_4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6bd68af8db_0_4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bd68af8db_0_5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6bd68af8db_0_5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6bd68af8db_0_4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6bd68af8db_0_4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6bd68af8db_0_6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6bd68af8db_0_6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6bd68af8db_0_4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6bd68af8db_0_4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6bd68af8db_0_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6bd68af8db_0_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6bd68af8db_0_4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6bd68af8db_0_4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6bd68af8db_0_6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6bd68af8db_0_6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6bd68af8db_0_3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6bd68af8db_0_3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bd68af8db_0_4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bd68af8db_0_4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6bd68af8db_0_6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6bd68af8db_0_6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6bd68af8db_0_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6bd68af8db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6bd68af8db_0_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6bd68af8db_0_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6bd68af8db_0_4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6bd68af8db_0_4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6bd68af8db_0_6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6bd68af8db_0_6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6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6bd68af8db_0_4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Google Shape;328;g6bd68af8db_0_4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6bd68af8db_0_6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6bd68af8db_0_6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6bd68af8db_0_4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6bd68af8db_0_4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6bd68af8db_0_6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3" name="Google Shape;343;g6bd68af8db_0_6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bd68af8db_0_3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bd68af8db_0_3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6bd68af8db_0_4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6bd68af8db_0_4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6bd68af8db_0_6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6bd68af8db_0_6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6bd68af8db_0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6bd68af8db_0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g6bd68af8db_0_6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3" name="Google Shape;363;g6bd68af8db_0_6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6bd68af8db_0_4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6bd68af8db_0_4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6bd68af8db_0_6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3" name="Google Shape;373;g6bd68af8db_0_6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6bd68af8db_0_4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6bd68af8db_0_4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bd68af8db_0_6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bd68af8db_0_6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6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6bd68af8db_0_4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6bd68af8db_0_4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6bd68af8db_0_6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3" name="Google Shape;393;g6bd68af8db_0_6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bd68af8db_0_5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bd68af8db_0_5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6bd68af8db_0_4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6bd68af8db_0_4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g6bd68af8db_0_6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3" name="Google Shape;403;g6bd68af8db_0_6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6bd68af8db_0_4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6bd68af8db_0_4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6bd68af8db_0_6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6bd68af8db_0_6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6bd68af8db_0_4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6bd68af8db_0_4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6bd68af8db_0_6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6bd68af8db_0_6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bd68af8db_0_4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6bd68af8db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6bd68af8db_0_6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6bd68af8db_0_6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6bd68af8db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8" name="Google Shape;438;g6bd68af8db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g6bd68af8db_0_6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3" name="Google Shape;443;g6bd68af8db_0_6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6bd68af8db_0_3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6bd68af8db_0_3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g6bd68af8db_0_4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8" name="Google Shape;448;g6bd68af8db_0_4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6bd68af8db_0_6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3" name="Google Shape;453;g6bd68af8db_0_6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6bd68af8db_0_4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6bd68af8db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g6bd68af8db_0_6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3" name="Google Shape;463;g6bd68af8db_0_6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6bd68af8db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6bd68af8db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6bd68af8db_0_6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6bd68af8db_0_6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6bd68af8db_0_4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6bd68af8db_0_4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6bd68af8db_0_6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3" name="Google Shape;483;g6bd68af8db_0_6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6bd68af8db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6bd68af8db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" name="Google Shape;492;g6bd68af8db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3" name="Google Shape;493;g6bd68af8db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6bd68af8db_0_5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6bd68af8db_0_5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6bd68af8db_0_4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6bd68af8db_0_4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6bd68af8db_0_6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6bd68af8db_0_6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6bd68af8db_0_5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6bd68af8db_0_5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6bd68af8db_0_6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3" name="Google Shape;513;g6bd68af8db_0_6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6bd68af8db_0_5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6bd68af8db_0_5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6bd68af8db_0_7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3" name="Google Shape;523;g6bd68af8db_0_7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6bd68af8db_0_5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6bd68af8db_0_5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Google Shape;532;g6bd68af8db_0_7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3" name="Google Shape;533;g6bd68af8db_0_7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6" name="Shape 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Google Shape;537;g6bd68af8db_0_5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8" name="Google Shape;538;g6bd68af8db_0_5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6bd68af8db_0_7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6bd68af8db_0_7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0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0.xml"/></Relationships>
</file>

<file path=ppt/slides/_rels/slide10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1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5.xml"/></Relationships>
</file>

<file path=ppt/slides/_rels/slide4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6.xml"/></Relationships>
</file>

<file path=ppt/slides/_rels/slide4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7.xml"/></Relationships>
</file>

<file path=ppt/slides/_rels/slide4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8.xml"/></Relationships>
</file>

<file path=ppt/slides/_rels/slide4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9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5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0.xml"/></Relationships>
</file>

<file path=ppt/slides/_rels/slide5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1.xml"/></Relationships>
</file>

<file path=ppt/slides/_rels/slide5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2.xml"/></Relationships>
</file>

<file path=ppt/slides/_rels/slide5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3.xml"/></Relationships>
</file>

<file path=ppt/slides/_rels/slide5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4.xml"/></Relationships>
</file>

<file path=ppt/slides/_rels/slide5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5.xml"/></Relationships>
</file>

<file path=ppt/slides/_rels/slide5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6.xml"/></Relationships>
</file>

<file path=ppt/slides/_rels/slide5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7.xml"/></Relationships>
</file>

<file path=ppt/slides/_rels/slide5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8.xml"/></Relationships>
</file>

<file path=ppt/slides/_rels/slide5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9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6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0.xml"/></Relationships>
</file>

<file path=ppt/slides/_rels/slide6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1.xml"/></Relationships>
</file>

<file path=ppt/slides/_rels/slide6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2.xml"/></Relationships>
</file>

<file path=ppt/slides/_rels/slide6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3.xml"/></Relationships>
</file>

<file path=ppt/slides/_rels/slide6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4.xml"/></Relationships>
</file>

<file path=ppt/slides/_rels/slide6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5.xml"/></Relationships>
</file>

<file path=ppt/slides/_rels/slide6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6.xml"/></Relationships>
</file>

<file path=ppt/slides/_rels/slide6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7.xml"/></Relationships>
</file>

<file path=ppt/slides/_rels/slide6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8.xml"/></Relationships>
</file>

<file path=ppt/slides/_rels/slide6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9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7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0.xml"/></Relationships>
</file>

<file path=ppt/slides/_rels/slide7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1.xml"/></Relationships>
</file>

<file path=ppt/slides/_rels/slide7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2.xml"/></Relationships>
</file>

<file path=ppt/slides/_rels/slide7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3.xml"/></Relationships>
</file>

<file path=ppt/slides/_rels/slide7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4.xml"/></Relationships>
</file>

<file path=ppt/slides/_rels/slide7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5.xml"/></Relationships>
</file>

<file path=ppt/slides/_rels/slide7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6.xml"/></Relationships>
</file>

<file path=ppt/slides/_rels/slide7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7.xml"/></Relationships>
</file>

<file path=ppt/slides/_rels/slide7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8.xml"/></Relationships>
</file>

<file path=ppt/slides/_rels/slide7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9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8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0.xml"/></Relationships>
</file>

<file path=ppt/slides/_rels/slide8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1.xml"/></Relationships>
</file>

<file path=ppt/slides/_rels/slide8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2.xml"/></Relationships>
</file>

<file path=ppt/slides/_rels/slide8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3.xml"/></Relationships>
</file>

<file path=ppt/slides/_rels/slide8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4.xml"/></Relationships>
</file>

<file path=ppt/slides/_rels/slide8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5.xml"/></Relationships>
</file>

<file path=ppt/slides/_rels/slide8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6.xml"/></Relationships>
</file>

<file path=ppt/slides/_rels/slide8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7.xml"/></Relationships>
</file>

<file path=ppt/slides/_rels/slide8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8.xml"/></Relationships>
</file>

<file path=ppt/slides/_rels/slide8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9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9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0.xml"/></Relationships>
</file>

<file path=ppt/slides/_rels/slide9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1.xml"/></Relationships>
</file>

<file path=ppt/slides/_rels/slide9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2.xml"/></Relationships>
</file>

<file path=ppt/slides/_rels/slide9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3.xml"/></Relationships>
</file>

<file path=ppt/slides/_rels/slide9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4.xml"/></Relationships>
</file>

<file path=ppt/slides/_rels/slide9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5.xml"/></Relationships>
</file>

<file path=ppt/slides/_rels/slide9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6.xml"/></Relationships>
</file>

<file path=ppt/slides/_rels/slide9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7.xml"/></Relationships>
</file>

<file path=ppt/slides/_rels/slide9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8.xml"/></Relationships>
</file>

<file path=ppt/slides/_rels/slide9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Fase 9 </a:t>
            </a:r>
            <a:endParaRPr b="1" sz="9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1800">
                <a:solidFill>
                  <a:srgbClr val="000000"/>
                </a:solidFill>
              </a:rPr>
              <a:t>(SUMA de decenas incompletas más dígitos)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33+7</a:t>
            </a:r>
            <a:endParaRPr b="1" sz="9600"/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p1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59+7</a:t>
            </a:r>
            <a:endParaRPr b="1" sz="9600"/>
          </a:p>
        </p:txBody>
      </p:sp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54" name="Shape 5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Google Shape;555;p1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</a:t>
            </a:r>
            <a:endParaRPr b="1" sz="9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40</a:t>
            </a:r>
            <a:endParaRPr b="1" sz="9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35+1</a:t>
            </a:r>
            <a:endParaRPr b="1" sz="9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36</a:t>
            </a:r>
            <a:endParaRPr b="1" sz="96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86+4</a:t>
            </a:r>
            <a:endParaRPr b="1" sz="96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</a:t>
            </a:r>
            <a:endParaRPr b="1" sz="9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47+4</a:t>
            </a:r>
            <a:endParaRPr b="1" sz="9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51</a:t>
            </a:r>
            <a:endParaRPr b="1" sz="9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45+7</a:t>
            </a:r>
            <a:endParaRPr b="1" sz="9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52</a:t>
            </a:r>
            <a:endParaRPr b="1" sz="96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38+3</a:t>
            </a:r>
            <a:endParaRPr b="1" sz="9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53+5</a:t>
            </a:r>
            <a:endParaRPr b="1" sz="9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</a:t>
            </a:r>
            <a:endParaRPr b="1" sz="9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88+6</a:t>
            </a:r>
            <a:endParaRPr b="1" sz="96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</a:t>
            </a:r>
            <a:endParaRPr b="1" sz="96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53+8</a:t>
            </a:r>
            <a:endParaRPr b="1" sz="96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61</a:t>
            </a:r>
            <a:endParaRPr b="1" sz="96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43+4</a:t>
            </a:r>
            <a:endParaRPr b="1" sz="96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47</a:t>
            </a:r>
            <a:endParaRPr b="1" sz="96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4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74+5</a:t>
            </a:r>
            <a:endParaRPr b="1" sz="96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79</a:t>
            </a:r>
            <a:endParaRPr b="1" sz="9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</a:t>
            </a:r>
            <a:endParaRPr b="1" sz="9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17+9</a:t>
            </a:r>
            <a:endParaRPr b="1" sz="96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</a:t>
            </a:r>
            <a:endParaRPr b="1" sz="96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61+9</a:t>
            </a:r>
            <a:endParaRPr b="1" sz="96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70</a:t>
            </a:r>
            <a:endParaRPr b="1" sz="96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53+9</a:t>
            </a:r>
            <a:endParaRPr b="1" sz="96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4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62</a:t>
            </a:r>
            <a:endParaRPr b="1" sz="96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98+6</a:t>
            </a:r>
            <a:endParaRPr b="1" sz="96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104</a:t>
            </a:r>
            <a:endParaRPr b="1" sz="96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5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91+8</a:t>
            </a:r>
            <a:endParaRPr b="1" sz="96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5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99</a:t>
            </a:r>
            <a:endParaRPr b="1" sz="9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46+2</a:t>
            </a:r>
            <a:endParaRPr b="1" sz="96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5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27+8</a:t>
            </a:r>
            <a:endParaRPr b="1" sz="96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5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35</a:t>
            </a:r>
            <a:endParaRPr b="1" sz="96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5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38+8</a:t>
            </a:r>
            <a:endParaRPr b="1" sz="960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</a:t>
            </a:r>
            <a:endParaRPr b="1" sz="96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5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37+5</a:t>
            </a:r>
            <a:endParaRPr b="1" sz="960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5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</a:t>
            </a:r>
            <a:endParaRPr b="1" sz="960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5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95+3</a:t>
            </a:r>
            <a:endParaRPr b="1" sz="9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5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98</a:t>
            </a:r>
            <a:endParaRPr b="1" sz="960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6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11+9</a:t>
            </a:r>
            <a:endParaRPr b="1" sz="96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6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20</a:t>
            </a:r>
            <a:endParaRPr b="1" sz="9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48</a:t>
            </a:r>
            <a:endParaRPr b="1" sz="960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6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23+1</a:t>
            </a:r>
            <a:endParaRPr b="1" sz="960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6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24</a:t>
            </a:r>
            <a:endParaRPr b="1" sz="960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71+6</a:t>
            </a:r>
            <a:endParaRPr b="1" sz="96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6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</a:t>
            </a:r>
            <a:endParaRPr b="1" sz="960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25+6</a:t>
            </a:r>
            <a:endParaRPr b="1" sz="96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6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</a:t>
            </a:r>
            <a:endParaRPr b="1" sz="96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6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41+2</a:t>
            </a:r>
            <a:endParaRPr b="1" sz="96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6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43</a:t>
            </a:r>
            <a:endParaRPr b="1" sz="960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7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58+7</a:t>
            </a:r>
            <a:endParaRPr b="1" sz="960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</a:t>
            </a:r>
            <a:endParaRPr b="1" sz="96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72+6</a:t>
            </a:r>
            <a:endParaRPr b="1" sz="960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7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77+5</a:t>
            </a:r>
            <a:endParaRPr b="1" sz="9600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7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82</a:t>
            </a:r>
            <a:endParaRPr b="1" sz="960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7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87+4</a:t>
            </a:r>
            <a:endParaRPr b="1" sz="96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7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91</a:t>
            </a:r>
            <a:endParaRPr b="1" sz="960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7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71+2</a:t>
            </a:r>
            <a:endParaRPr b="1" sz="96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7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</a:t>
            </a:r>
            <a:endParaRPr b="1" sz="960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7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29+8</a:t>
            </a:r>
            <a:endParaRPr b="1" sz="960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7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</a:t>
            </a:r>
            <a:endParaRPr b="1" sz="960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8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83+4</a:t>
            </a:r>
            <a:endParaRPr b="1" sz="960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8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</a:t>
            </a:r>
            <a:endParaRPr b="1" sz="9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</a:t>
            </a:r>
            <a:endParaRPr b="1" sz="9600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8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88+8</a:t>
            </a:r>
            <a:endParaRPr b="1" sz="9600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8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96</a:t>
            </a:r>
            <a:endParaRPr b="1" sz="96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8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42+7</a:t>
            </a:r>
            <a:endParaRPr b="1" sz="96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8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49</a:t>
            </a:r>
            <a:endParaRPr b="1" sz="96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8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58+9</a:t>
            </a:r>
            <a:endParaRPr b="1" sz="96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p8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67</a:t>
            </a:r>
            <a:endParaRPr b="1" sz="960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8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46+8</a:t>
            </a:r>
            <a:endParaRPr b="1" sz="96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8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54</a:t>
            </a:r>
            <a:endParaRPr b="1" sz="960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9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37+7</a:t>
            </a:r>
            <a:endParaRPr b="1" sz="9600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9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44</a:t>
            </a:r>
            <a:endParaRPr b="1" sz="9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15+8</a:t>
            </a:r>
            <a:endParaRPr b="1" sz="960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9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58+5</a:t>
            </a:r>
            <a:endParaRPr b="1" sz="9600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9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63</a:t>
            </a:r>
            <a:endParaRPr b="1" sz="9600"/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9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94+1</a:t>
            </a:r>
            <a:endParaRPr b="1" sz="9600"/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4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p9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95</a:t>
            </a:r>
            <a:endParaRPr b="1" sz="96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9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64+2</a:t>
            </a:r>
            <a:endParaRPr b="1" sz="96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9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</a:t>
            </a:r>
            <a:endParaRPr b="1" sz="9600"/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9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66+5</a:t>
            </a:r>
            <a:endParaRPr b="1" sz="9600"/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9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71</a:t>
            </a:r>
            <a:endParaRPr b="1" sz="96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10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81+4</a:t>
            </a:r>
            <a:endParaRPr b="1" sz="9600"/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p10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85</a:t>
            </a:r>
            <a:endParaRPr b="1" sz="9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23</a:t>
            </a:r>
            <a:endParaRPr b="1" sz="9600"/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10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74+2</a:t>
            </a:r>
            <a:endParaRPr b="1" sz="9600"/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10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76</a:t>
            </a:r>
            <a:endParaRPr b="1" sz="9600"/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10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87+3</a:t>
            </a:r>
            <a:endParaRPr b="1" sz="9600"/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10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90</a:t>
            </a:r>
            <a:endParaRPr b="1" sz="9600"/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10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65+8</a:t>
            </a:r>
            <a:endParaRPr b="1" sz="9600"/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p10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73</a:t>
            </a:r>
            <a:endParaRPr b="1" sz="9600"/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p10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78+8</a:t>
            </a:r>
            <a:endParaRPr b="1" sz="9600"/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10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86</a:t>
            </a:r>
            <a:endParaRPr b="1" sz="9600"/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39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p1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26+5</a:t>
            </a:r>
            <a:endParaRPr b="1" sz="9600"/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5780C9"/>
        </a:solidFill>
      </p:bgPr>
    </p:bg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11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s" sz="9600"/>
              <a:t>31</a:t>
            </a:r>
            <a:endParaRPr b="1" sz="9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