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  <p:sldId id="293" r:id="rId43"/>
    <p:sldId id="294" r:id="rId44"/>
    <p:sldId id="295" r:id="rId45"/>
    <p:sldId id="296" r:id="rId46"/>
    <p:sldId id="297" r:id="rId47"/>
    <p:sldId id="298" r:id="rId48"/>
    <p:sldId id="299" r:id="rId49"/>
    <p:sldId id="300" r:id="rId50"/>
    <p:sldId id="301" r:id="rId51"/>
    <p:sldId id="302" r:id="rId52"/>
    <p:sldId id="303" r:id="rId53"/>
    <p:sldId id="304" r:id="rId54"/>
    <p:sldId id="305" r:id="rId55"/>
    <p:sldId id="306" r:id="rId56"/>
    <p:sldId id="307" r:id="rId57"/>
    <p:sldId id="308" r:id="rId58"/>
    <p:sldId id="309" r:id="rId59"/>
    <p:sldId id="310" r:id="rId60"/>
    <p:sldId id="311" r:id="rId61"/>
    <p:sldId id="312" r:id="rId62"/>
    <p:sldId id="313" r:id="rId63"/>
    <p:sldId id="314" r:id="rId64"/>
    <p:sldId id="315" r:id="rId65"/>
    <p:sldId id="316" r:id="rId66"/>
    <p:sldId id="317" r:id="rId67"/>
    <p:sldId id="318" r:id="rId68"/>
    <p:sldId id="319" r:id="rId69"/>
    <p:sldId id="320" r:id="rId70"/>
    <p:sldId id="321" r:id="rId71"/>
    <p:sldId id="322" r:id="rId72"/>
    <p:sldId id="323" r:id="rId73"/>
    <p:sldId id="324" r:id="rId74"/>
    <p:sldId id="325" r:id="rId75"/>
    <p:sldId id="326" r:id="rId76"/>
    <p:sldId id="327" r:id="rId77"/>
    <p:sldId id="328" r:id="rId78"/>
    <p:sldId id="329" r:id="rId79"/>
    <p:sldId id="330" r:id="rId80"/>
    <p:sldId id="331" r:id="rId81"/>
    <p:sldId id="332" r:id="rId82"/>
    <p:sldId id="333" r:id="rId83"/>
    <p:sldId id="334" r:id="rId84"/>
    <p:sldId id="335" r:id="rId85"/>
    <p:sldId id="336" r:id="rId86"/>
    <p:sldId id="337" r:id="rId87"/>
    <p:sldId id="338" r:id="rId88"/>
    <p:sldId id="339" r:id="rId89"/>
    <p:sldId id="340" r:id="rId90"/>
    <p:sldId id="341" r:id="rId91"/>
    <p:sldId id="342" r:id="rId92"/>
    <p:sldId id="343" r:id="rId93"/>
    <p:sldId id="344" r:id="rId94"/>
    <p:sldId id="345" r:id="rId95"/>
    <p:sldId id="346" r:id="rId96"/>
    <p:sldId id="347" r:id="rId97"/>
    <p:sldId id="348" r:id="rId98"/>
    <p:sldId id="349" r:id="rId99"/>
    <p:sldId id="350" r:id="rId100"/>
    <p:sldId id="351" r:id="rId101"/>
    <p:sldId id="352" r:id="rId102"/>
    <p:sldId id="353" r:id="rId103"/>
    <p:sldId id="354" r:id="rId104"/>
    <p:sldId id="355" r:id="rId105"/>
    <p:sldId id="356" r:id="rId10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5.xml"/><Relationship Id="rId42" Type="http://schemas.openxmlformats.org/officeDocument/2006/relationships/slide" Target="slides/slide37.xml"/><Relationship Id="rId41" Type="http://schemas.openxmlformats.org/officeDocument/2006/relationships/slide" Target="slides/slide36.xml"/><Relationship Id="rId44" Type="http://schemas.openxmlformats.org/officeDocument/2006/relationships/slide" Target="slides/slide39.xml"/><Relationship Id="rId43" Type="http://schemas.openxmlformats.org/officeDocument/2006/relationships/slide" Target="slides/slide38.xml"/><Relationship Id="rId46" Type="http://schemas.openxmlformats.org/officeDocument/2006/relationships/slide" Target="slides/slide41.xml"/><Relationship Id="rId45" Type="http://schemas.openxmlformats.org/officeDocument/2006/relationships/slide" Target="slides/slide40.xml"/><Relationship Id="rId106" Type="http://schemas.openxmlformats.org/officeDocument/2006/relationships/slide" Target="slides/slide101.xml"/><Relationship Id="rId105" Type="http://schemas.openxmlformats.org/officeDocument/2006/relationships/slide" Target="slides/slide100.xml"/><Relationship Id="rId104" Type="http://schemas.openxmlformats.org/officeDocument/2006/relationships/slide" Target="slides/slide99.xml"/><Relationship Id="rId48" Type="http://schemas.openxmlformats.org/officeDocument/2006/relationships/slide" Target="slides/slide43.xml"/><Relationship Id="rId47" Type="http://schemas.openxmlformats.org/officeDocument/2006/relationships/slide" Target="slides/slide42.xml"/><Relationship Id="rId49" Type="http://schemas.openxmlformats.org/officeDocument/2006/relationships/slide" Target="slides/slide44.xml"/><Relationship Id="rId103" Type="http://schemas.openxmlformats.org/officeDocument/2006/relationships/slide" Target="slides/slide98.xml"/><Relationship Id="rId102" Type="http://schemas.openxmlformats.org/officeDocument/2006/relationships/slide" Target="slides/slide97.xml"/><Relationship Id="rId101" Type="http://schemas.openxmlformats.org/officeDocument/2006/relationships/slide" Target="slides/slide96.xml"/><Relationship Id="rId100" Type="http://schemas.openxmlformats.org/officeDocument/2006/relationships/slide" Target="slides/slide95.xml"/><Relationship Id="rId31" Type="http://schemas.openxmlformats.org/officeDocument/2006/relationships/slide" Target="slides/slide26.xml"/><Relationship Id="rId30" Type="http://schemas.openxmlformats.org/officeDocument/2006/relationships/slide" Target="slides/slide25.xml"/><Relationship Id="rId33" Type="http://schemas.openxmlformats.org/officeDocument/2006/relationships/slide" Target="slides/slide28.xml"/><Relationship Id="rId32" Type="http://schemas.openxmlformats.org/officeDocument/2006/relationships/slide" Target="slides/slide27.xml"/><Relationship Id="rId35" Type="http://schemas.openxmlformats.org/officeDocument/2006/relationships/slide" Target="slides/slide30.xml"/><Relationship Id="rId34" Type="http://schemas.openxmlformats.org/officeDocument/2006/relationships/slide" Target="slides/slide29.xml"/><Relationship Id="rId37" Type="http://schemas.openxmlformats.org/officeDocument/2006/relationships/slide" Target="slides/slide32.xml"/><Relationship Id="rId36" Type="http://schemas.openxmlformats.org/officeDocument/2006/relationships/slide" Target="slides/slide31.xml"/><Relationship Id="rId39" Type="http://schemas.openxmlformats.org/officeDocument/2006/relationships/slide" Target="slides/slide34.xml"/><Relationship Id="rId38" Type="http://schemas.openxmlformats.org/officeDocument/2006/relationships/slide" Target="slides/slide33.xml"/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slide" Target="slides/slide23.xml"/><Relationship Id="rId27" Type="http://schemas.openxmlformats.org/officeDocument/2006/relationships/slide" Target="slides/slide22.xml"/><Relationship Id="rId29" Type="http://schemas.openxmlformats.org/officeDocument/2006/relationships/slide" Target="slides/slide24.xml"/><Relationship Id="rId95" Type="http://schemas.openxmlformats.org/officeDocument/2006/relationships/slide" Target="slides/slide90.xml"/><Relationship Id="rId94" Type="http://schemas.openxmlformats.org/officeDocument/2006/relationships/slide" Target="slides/slide89.xml"/><Relationship Id="rId97" Type="http://schemas.openxmlformats.org/officeDocument/2006/relationships/slide" Target="slides/slide92.xml"/><Relationship Id="rId96" Type="http://schemas.openxmlformats.org/officeDocument/2006/relationships/slide" Target="slides/slide91.xml"/><Relationship Id="rId11" Type="http://schemas.openxmlformats.org/officeDocument/2006/relationships/slide" Target="slides/slide6.xml"/><Relationship Id="rId99" Type="http://schemas.openxmlformats.org/officeDocument/2006/relationships/slide" Target="slides/slide94.xml"/><Relationship Id="rId10" Type="http://schemas.openxmlformats.org/officeDocument/2006/relationships/slide" Target="slides/slide5.xml"/><Relationship Id="rId98" Type="http://schemas.openxmlformats.org/officeDocument/2006/relationships/slide" Target="slides/slide93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91" Type="http://schemas.openxmlformats.org/officeDocument/2006/relationships/slide" Target="slides/slide86.xml"/><Relationship Id="rId90" Type="http://schemas.openxmlformats.org/officeDocument/2006/relationships/slide" Target="slides/slide85.xml"/><Relationship Id="rId93" Type="http://schemas.openxmlformats.org/officeDocument/2006/relationships/slide" Target="slides/slide88.xml"/><Relationship Id="rId92" Type="http://schemas.openxmlformats.org/officeDocument/2006/relationships/slide" Target="slides/slide8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Relationship Id="rId84" Type="http://schemas.openxmlformats.org/officeDocument/2006/relationships/slide" Target="slides/slide79.xml"/><Relationship Id="rId83" Type="http://schemas.openxmlformats.org/officeDocument/2006/relationships/slide" Target="slides/slide78.xml"/><Relationship Id="rId86" Type="http://schemas.openxmlformats.org/officeDocument/2006/relationships/slide" Target="slides/slide81.xml"/><Relationship Id="rId85" Type="http://schemas.openxmlformats.org/officeDocument/2006/relationships/slide" Target="slides/slide80.xml"/><Relationship Id="rId88" Type="http://schemas.openxmlformats.org/officeDocument/2006/relationships/slide" Target="slides/slide83.xml"/><Relationship Id="rId87" Type="http://schemas.openxmlformats.org/officeDocument/2006/relationships/slide" Target="slides/slide82.xml"/><Relationship Id="rId89" Type="http://schemas.openxmlformats.org/officeDocument/2006/relationships/slide" Target="slides/slide84.xml"/><Relationship Id="rId80" Type="http://schemas.openxmlformats.org/officeDocument/2006/relationships/slide" Target="slides/slide75.xml"/><Relationship Id="rId82" Type="http://schemas.openxmlformats.org/officeDocument/2006/relationships/slide" Target="slides/slide77.xml"/><Relationship Id="rId81" Type="http://schemas.openxmlformats.org/officeDocument/2006/relationships/slide" Target="slides/slide76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73" Type="http://schemas.openxmlformats.org/officeDocument/2006/relationships/slide" Target="slides/slide68.xml"/><Relationship Id="rId72" Type="http://schemas.openxmlformats.org/officeDocument/2006/relationships/slide" Target="slides/slide67.xml"/><Relationship Id="rId75" Type="http://schemas.openxmlformats.org/officeDocument/2006/relationships/slide" Target="slides/slide70.xml"/><Relationship Id="rId74" Type="http://schemas.openxmlformats.org/officeDocument/2006/relationships/slide" Target="slides/slide69.xml"/><Relationship Id="rId77" Type="http://schemas.openxmlformats.org/officeDocument/2006/relationships/slide" Target="slides/slide72.xml"/><Relationship Id="rId76" Type="http://schemas.openxmlformats.org/officeDocument/2006/relationships/slide" Target="slides/slide71.xml"/><Relationship Id="rId79" Type="http://schemas.openxmlformats.org/officeDocument/2006/relationships/slide" Target="slides/slide74.xml"/><Relationship Id="rId78" Type="http://schemas.openxmlformats.org/officeDocument/2006/relationships/slide" Target="slides/slide73.xml"/><Relationship Id="rId71" Type="http://schemas.openxmlformats.org/officeDocument/2006/relationships/slide" Target="slides/slide66.xml"/><Relationship Id="rId70" Type="http://schemas.openxmlformats.org/officeDocument/2006/relationships/slide" Target="slides/slide65.xml"/><Relationship Id="rId62" Type="http://schemas.openxmlformats.org/officeDocument/2006/relationships/slide" Target="slides/slide57.xml"/><Relationship Id="rId61" Type="http://schemas.openxmlformats.org/officeDocument/2006/relationships/slide" Target="slides/slide56.xml"/><Relationship Id="rId64" Type="http://schemas.openxmlformats.org/officeDocument/2006/relationships/slide" Target="slides/slide59.xml"/><Relationship Id="rId63" Type="http://schemas.openxmlformats.org/officeDocument/2006/relationships/slide" Target="slides/slide58.xml"/><Relationship Id="rId66" Type="http://schemas.openxmlformats.org/officeDocument/2006/relationships/slide" Target="slides/slide61.xml"/><Relationship Id="rId65" Type="http://schemas.openxmlformats.org/officeDocument/2006/relationships/slide" Target="slides/slide60.xml"/><Relationship Id="rId68" Type="http://schemas.openxmlformats.org/officeDocument/2006/relationships/slide" Target="slides/slide63.xml"/><Relationship Id="rId67" Type="http://schemas.openxmlformats.org/officeDocument/2006/relationships/slide" Target="slides/slide62.xml"/><Relationship Id="rId60" Type="http://schemas.openxmlformats.org/officeDocument/2006/relationships/slide" Target="slides/slide55.xml"/><Relationship Id="rId69" Type="http://schemas.openxmlformats.org/officeDocument/2006/relationships/slide" Target="slides/slide64.xml"/><Relationship Id="rId51" Type="http://schemas.openxmlformats.org/officeDocument/2006/relationships/slide" Target="slides/slide46.xml"/><Relationship Id="rId50" Type="http://schemas.openxmlformats.org/officeDocument/2006/relationships/slide" Target="slides/slide45.xml"/><Relationship Id="rId53" Type="http://schemas.openxmlformats.org/officeDocument/2006/relationships/slide" Target="slides/slide48.xml"/><Relationship Id="rId52" Type="http://schemas.openxmlformats.org/officeDocument/2006/relationships/slide" Target="slides/slide47.xml"/><Relationship Id="rId55" Type="http://schemas.openxmlformats.org/officeDocument/2006/relationships/slide" Target="slides/slide50.xml"/><Relationship Id="rId54" Type="http://schemas.openxmlformats.org/officeDocument/2006/relationships/slide" Target="slides/slide49.xml"/><Relationship Id="rId57" Type="http://schemas.openxmlformats.org/officeDocument/2006/relationships/slide" Target="slides/slide52.xml"/><Relationship Id="rId56" Type="http://schemas.openxmlformats.org/officeDocument/2006/relationships/slide" Target="slides/slide51.xml"/><Relationship Id="rId59" Type="http://schemas.openxmlformats.org/officeDocument/2006/relationships/slide" Target="slides/slide54.xml"/><Relationship Id="rId58" Type="http://schemas.openxmlformats.org/officeDocument/2006/relationships/slide" Target="slides/slide5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6be3c07314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6be3c07314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6be3c07314_0_1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6be3c07314_0_1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6" name="Shape 5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7" name="Google Shape;547;g6bf8ade55b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8" name="Google Shape;548;g6bf8ade55b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1" name="Shape 5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" name="Google Shape;552;g6bf8ade55b_0_2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3" name="Google Shape;553;g6bf8ade55b_0_2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6bf8ade55b_0_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6bf8ade55b_0_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6be3c07314_0_1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6be3c07314_0_1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6bf8ade55b_0_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6bf8ade55b_0_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6be3c07314_0_1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6be3c07314_0_1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6bf8ade55b_0_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Google Shape;123;g6bf8ade55b_0_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g6be3c07314_0_1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8" name="Google Shape;128;g6be3c07314_0_1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6bf8ade55b_0_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g6bf8ade55b_0_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6be3c07314_0_1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6be3c07314_0_1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6bf8ade55b_0_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6bf8ade55b_0_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6be3c07314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6be3c07314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6be3c07314_0_1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6be3c07314_0_1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6bf8ade55b_0_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Google Shape;153;g6bf8ade55b_0_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g6be3c07314_0_1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8" name="Google Shape;158;g6be3c07314_0_1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6bf8ade55b_0_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Google Shape;163;g6bf8ade55b_0_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g6be3c07314_0_1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Google Shape;168;g6be3c07314_0_1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g6bf8ade55b_0_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3" name="Google Shape;173;g6bf8ade55b_0_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6be3c07314_0_1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6be3c07314_0_1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g6bf8ade55b_0_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3" name="Google Shape;183;g6bf8ade55b_0_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6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g6be3c07314_0_1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8" name="Google Shape;188;g6be3c07314_0_1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6bf8ade55b_0_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3" name="Google Shape;193;g6bf8ade55b_0_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6bf8ade55b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6bf8ade55b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g6be3c07314_0_1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Google Shape;198;g6be3c07314_0_1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g6bf8ade55b_0_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3" name="Google Shape;203;g6bf8ade55b_0_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g6be3c07314_0_1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8" name="Google Shape;208;g6be3c07314_0_1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6bf8ade55b_0_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3" name="Google Shape;213;g6bf8ade55b_0_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6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6be3c07314_0_1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6be3c07314_0_1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g6bf8ade55b_0_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3" name="Google Shape;223;g6bf8ade55b_0_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g6be3c07314_0_1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8" name="Google Shape;228;g6be3c07314_0_1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g6bf8ade55b_0_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3" name="Google Shape;233;g6bf8ade55b_0_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Google Shape;237;g6be3c07314_0_1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8" name="Google Shape;238;g6be3c07314_0_1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Google Shape;242;g6bf8ade55b_0_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3" name="Google Shape;243;g6bf8ade55b_0_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6be3c07314_0_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6be3c07314_0_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6" name="Shape 2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" name="Google Shape;247;g6be3c07314_0_1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8" name="Google Shape;248;g6be3c07314_0_1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g6bf8ade55b_0_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3" name="Google Shape;253;g6bf8ade55b_0_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6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6be3c07314_0_1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6be3c07314_0_1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g6bf8ade55b_0_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3" name="Google Shape;263;g6bf8ade55b_0_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6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g6be3c07314_0_1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8" name="Google Shape;268;g6be3c07314_0_1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g6bf8ade55b_0_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3" name="Google Shape;273;g6bf8ade55b_0_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g6be3c07314_0_1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8" name="Google Shape;278;g6be3c07314_0_1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g6bf8ade55b_0_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3" name="Google Shape;283;g6bf8ade55b_0_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6be3c07314_0_1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6be3c07314_0_1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6bf8ade55b_0_1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6bf8ade55b_0_1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6bf8ade55b_0_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6bf8ade55b_0_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6be3c07314_0_1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6be3c07314_0_1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g6bf8ade55b_0_1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3" name="Google Shape;303;g6bf8ade55b_0_1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6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Google Shape;307;g6be3c07314_0_1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8" name="Google Shape;308;g6be3c07314_0_1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g6bf8ade55b_0_1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3" name="Google Shape;313;g6bf8ade55b_0_1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6" name="Shape 3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" name="Google Shape;317;g6be3c07314_0_1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8" name="Google Shape;318;g6be3c07314_0_1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g6bf8ade55b_0_1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3" name="Google Shape;323;g6bf8ade55b_0_1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6" name="Shape 3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" name="Google Shape;327;g6be3c07314_0_2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8" name="Google Shape;328;g6be3c07314_0_2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6bf8ade55b_0_1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6bf8ade55b_0_1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6be3c07314_0_2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6be3c07314_0_2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6bf8ade55b_0_1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6bf8ade55b_0_1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6be3c07314_0_1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6be3c07314_0_1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6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g6be3c07314_0_2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8" name="Google Shape;348;g6be3c07314_0_2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Google Shape;352;g6bf8ade55b_0_1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3" name="Google Shape;353;g6bf8ade55b_0_1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6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g6be3c07314_0_2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8" name="Google Shape;358;g6be3c07314_0_2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1" name="Shape 3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2" name="Google Shape;362;g6bf8ade55b_0_1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3" name="Google Shape;363;g6bf8ade55b_0_1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g6be3c07314_0_2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8" name="Google Shape;368;g6be3c07314_0_2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g6bf8ade55b_0_1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3" name="Google Shape;373;g6bf8ade55b_0_1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6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6be3c07314_0_2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6be3c07314_0_2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g6bf8ade55b_0_1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3" name="Google Shape;383;g6bf8ade55b_0_1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6" name="Shape 3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7" name="Google Shape;387;g6be3c07314_0_2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8" name="Google Shape;388;g6be3c07314_0_2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1" name="Shape 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" name="Google Shape;392;g6bf8ade55b_0_1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3" name="Google Shape;393;g6bf8ade55b_0_1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6bf8ade55b_0_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6bf8ade55b_0_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6" name="Shape 3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7" name="Google Shape;397;g6be3c07314_0_2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8" name="Google Shape;398;g6be3c07314_0_2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1" name="Shape 4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" name="Google Shape;402;g6bf8ade55b_0_1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3" name="Google Shape;403;g6bf8ade55b_0_1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6" name="Shape 4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" name="Google Shape;407;g6be3c07314_0_2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8" name="Google Shape;408;g6be3c07314_0_2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g6bf8ade55b_0_1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3" name="Google Shape;413;g6bf8ade55b_0_1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6" name="Shape 4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7" name="Google Shape;417;g6be3c07314_0_2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8" name="Google Shape;418;g6be3c07314_0_2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" name="Google Shape;422;g6bf8ade55b_0_1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3" name="Google Shape;423;g6bf8ade55b_0_1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6" name="Shape 4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Google Shape;427;g6be3c07314_0_2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8" name="Google Shape;428;g6be3c07314_0_2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1" name="Shape 4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" name="Google Shape;432;g6bf8ade55b_0_1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3" name="Google Shape;433;g6bf8ade55b_0_1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6" name="Shape 4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7" name="Google Shape;437;g6be3c07314_0_2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8" name="Google Shape;438;g6be3c07314_0_2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1" name="Shape 4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2" name="Google Shape;442;g6bf8ade55b_0_1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3" name="Google Shape;443;g6bf8ade55b_0_1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6be3c07314_0_1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6be3c07314_0_1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6" name="Shape 4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7" name="Google Shape;447;g6be3c07314_0_2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8" name="Google Shape;448;g6be3c07314_0_2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1" name="Shape 4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2" name="Google Shape;452;g6bf8ade55b_0_1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3" name="Google Shape;453;g6bf8ade55b_0_1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6" name="Shape 4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7" name="Google Shape;457;g6be3c07314_0_2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8" name="Google Shape;458;g6be3c07314_0_2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1" name="Shape 4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2" name="Google Shape;462;g6bf8ade55b_0_1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3" name="Google Shape;463;g6bf8ade55b_0_1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6" name="Shape 4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7" name="Google Shape;467;g6be3c07314_0_2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8" name="Google Shape;468;g6be3c07314_0_2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1" name="Shape 4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" name="Google Shape;472;g6bf8ade55b_0_1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3" name="Google Shape;473;g6bf8ade55b_0_1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6" name="Shape 4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7" name="Google Shape;477;g6be3c07314_0_2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8" name="Google Shape;478;g6be3c07314_0_2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1" name="Shape 4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2" name="Google Shape;482;g6bf8ade55b_0_1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3" name="Google Shape;483;g6bf8ade55b_0_1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6" name="Shape 4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7" name="Google Shape;487;g6be3c07314_0_2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8" name="Google Shape;488;g6be3c07314_0_2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1" name="Shape 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2" name="Google Shape;492;g6bf8ade55b_0_1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3" name="Google Shape;493;g6bf8ade55b_0_1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6bf8ade55b_0_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6bf8ade55b_0_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6" name="Shape 4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7" name="Google Shape;497;g6be3c07314_0_2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8" name="Google Shape;498;g6be3c07314_0_2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1" name="Shape 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2" name="Google Shape;502;g6bf8ade55b_0_1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3" name="Google Shape;503;g6bf8ade55b_0_1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6" name="Shape 5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7" name="Google Shape;507;g6be3c07314_0_2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8" name="Google Shape;508;g6be3c07314_0_2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1" name="Shape 5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Google Shape;512;g6bf8ade55b_0_1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3" name="Google Shape;513;g6bf8ade55b_0_1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6" name="Shape 5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7" name="Google Shape;517;g6be3c07314_0_2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8" name="Google Shape;518;g6be3c07314_0_2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1" name="Shape 5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" name="Google Shape;522;g6bf8ade55b_0_1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3" name="Google Shape;523;g6bf8ade55b_0_1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6" name="Shape 5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" name="Google Shape;527;g6be3c07314_0_2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8" name="Google Shape;528;g6be3c07314_0_2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1" name="Shape 5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g6bf8ade55b_0_1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3" name="Google Shape;533;g6bf8ade55b_0_1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6" name="Shape 5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" name="Google Shape;537;g6bf8ade55b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8" name="Google Shape;538;g6bf8ade55b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1" name="Shape 5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" name="Google Shape;542;g6bf8ade55b_0_2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3" name="Google Shape;543;g6bf8ade55b_0_2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Fase 16 </a:t>
            </a:r>
            <a:endParaRPr b="1" sz="9600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</a:rPr>
              <a:t>(SUMA de centenas incompletas más centenas incompletas)</a:t>
            </a:r>
            <a:endParaRPr b="1" sz="18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846+127</a:t>
            </a:r>
            <a:endParaRPr b="1" sz="9600"/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p11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967+967</a:t>
            </a:r>
            <a:endParaRPr b="1" sz="9600"/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p1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1934</a:t>
            </a:r>
            <a:endParaRPr b="1" sz="96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973</a:t>
            </a:r>
            <a:endParaRPr b="1" sz="96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293+238</a:t>
            </a:r>
            <a:endParaRPr b="1" sz="96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531</a:t>
            </a:r>
            <a:endParaRPr b="1" sz="96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727+619</a:t>
            </a:r>
            <a:endParaRPr b="1" sz="96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1346</a:t>
            </a:r>
            <a:endParaRPr b="1" sz="96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2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828+799</a:t>
            </a:r>
            <a:endParaRPr b="1" sz="96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1627</a:t>
            </a:r>
            <a:endParaRPr b="1" sz="96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3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285+226</a:t>
            </a:r>
            <a:endParaRPr b="1" sz="96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3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511</a:t>
            </a:r>
            <a:endParaRPr b="1" sz="9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201+219</a:t>
            </a:r>
            <a:endParaRPr b="1" sz="960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3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953+737</a:t>
            </a:r>
            <a:endParaRPr b="1" sz="96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3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1693</a:t>
            </a:r>
            <a:endParaRPr b="1" sz="96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3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884+662</a:t>
            </a:r>
            <a:endParaRPr b="1" sz="960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3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1546</a:t>
            </a:r>
            <a:endParaRPr b="1" sz="960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3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189+455</a:t>
            </a:r>
            <a:endParaRPr b="1" sz="960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3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644</a:t>
            </a:r>
            <a:endParaRPr b="1" sz="960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3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832+501</a:t>
            </a:r>
            <a:endParaRPr b="1" sz="960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p3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1333</a:t>
            </a:r>
            <a:endParaRPr b="1" sz="960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p4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727+168</a:t>
            </a:r>
            <a:endParaRPr b="1" sz="960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4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895</a:t>
            </a:r>
            <a:endParaRPr b="1" sz="96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420</a:t>
            </a:r>
            <a:endParaRPr b="1" sz="960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p4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959+167</a:t>
            </a:r>
            <a:endParaRPr b="1" sz="960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p4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1126</a:t>
            </a:r>
            <a:endParaRPr b="1" sz="960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4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982+904</a:t>
            </a:r>
            <a:endParaRPr b="1" sz="960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4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1886</a:t>
            </a:r>
            <a:endParaRPr b="1" sz="960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4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116+114</a:t>
            </a:r>
            <a:endParaRPr b="1" sz="960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p4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230</a:t>
            </a:r>
            <a:endParaRPr b="1" sz="960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p4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125+586</a:t>
            </a:r>
            <a:endParaRPr b="1" sz="960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p4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711</a:t>
            </a:r>
            <a:endParaRPr b="1" sz="960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p5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497+123</a:t>
            </a:r>
            <a:endParaRPr b="1" sz="960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p5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620</a:t>
            </a:r>
            <a:endParaRPr b="1" sz="9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893+522</a:t>
            </a:r>
            <a:endParaRPr b="1" sz="960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p5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655+879</a:t>
            </a:r>
            <a:endParaRPr b="1" sz="960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p5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1534</a:t>
            </a:r>
            <a:endParaRPr b="1" sz="960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684+487</a:t>
            </a:r>
            <a:endParaRPr b="1" sz="960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p5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1171</a:t>
            </a:r>
            <a:endParaRPr b="1" sz="960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5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136+112</a:t>
            </a:r>
            <a:endParaRPr b="1" sz="960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p5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248</a:t>
            </a:r>
            <a:endParaRPr b="1" sz="960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p5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786+945</a:t>
            </a:r>
            <a:endParaRPr b="1" sz="960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p5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1731</a:t>
            </a:r>
            <a:endParaRPr b="1" sz="960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6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808+262</a:t>
            </a:r>
            <a:endParaRPr b="1" sz="960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6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1070</a:t>
            </a:r>
            <a:endParaRPr b="1" sz="96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1415</a:t>
            </a:r>
            <a:endParaRPr b="1" sz="960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6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868+686</a:t>
            </a:r>
            <a:endParaRPr b="1" sz="960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p6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1554</a:t>
            </a:r>
            <a:endParaRPr b="1" sz="960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p6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215+962</a:t>
            </a:r>
            <a:endParaRPr b="1" sz="960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p6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1177</a:t>
            </a:r>
            <a:endParaRPr b="1" sz="960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p6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956+994</a:t>
            </a:r>
            <a:endParaRPr b="1" sz="960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p6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1950</a:t>
            </a:r>
            <a:endParaRPr b="1" sz="960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p6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894+648</a:t>
            </a:r>
            <a:endParaRPr b="1" sz="960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6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1542</a:t>
            </a:r>
            <a:endParaRPr b="1" sz="960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7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918+753</a:t>
            </a:r>
            <a:endParaRPr b="1" sz="9600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p7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1671</a:t>
            </a:r>
            <a:endParaRPr b="1" sz="96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959+585</a:t>
            </a:r>
            <a:endParaRPr b="1" sz="9600"/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7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864+985</a:t>
            </a:r>
            <a:endParaRPr b="1" sz="9600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p7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1849</a:t>
            </a:r>
            <a:endParaRPr b="1" sz="9600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p7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597+847</a:t>
            </a:r>
            <a:endParaRPr b="1" sz="9600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p7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1444</a:t>
            </a:r>
            <a:endParaRPr b="1" sz="9600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p7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945+633</a:t>
            </a:r>
            <a:endParaRPr b="1" sz="9600"/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p7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1578</a:t>
            </a:r>
            <a:endParaRPr b="1" sz="9600"/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7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528+187</a:t>
            </a:r>
            <a:endParaRPr b="1" sz="9600"/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7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715</a:t>
            </a:r>
            <a:endParaRPr b="1" sz="9600"/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p8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983+963</a:t>
            </a:r>
            <a:endParaRPr b="1" sz="9600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p8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1946</a:t>
            </a:r>
            <a:endParaRPr b="1" sz="96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1530</a:t>
            </a:r>
            <a:endParaRPr b="1" sz="9600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p8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115+208</a:t>
            </a:r>
            <a:endParaRPr b="1" sz="9600"/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p8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323</a:t>
            </a:r>
            <a:endParaRPr b="1" sz="9600"/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p8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714+488</a:t>
            </a:r>
            <a:endParaRPr b="1" sz="9600"/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p8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1202</a:t>
            </a:r>
            <a:endParaRPr b="1" sz="9600"/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p8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189+327</a:t>
            </a:r>
            <a:endParaRPr b="1" sz="9600"/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p8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516</a:t>
            </a:r>
            <a:endParaRPr b="1" sz="9600"/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p8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922+494</a:t>
            </a:r>
            <a:endParaRPr b="1" sz="9600"/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p8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1416</a:t>
            </a:r>
            <a:endParaRPr b="1" sz="9600"/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p9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965+697</a:t>
            </a:r>
            <a:endParaRPr b="1" sz="9600"/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p9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1662</a:t>
            </a:r>
            <a:endParaRPr b="1" sz="96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956+281</a:t>
            </a:r>
            <a:endParaRPr b="1" sz="9600"/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p9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707+467</a:t>
            </a:r>
            <a:endParaRPr b="1" sz="9600"/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p9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1174</a:t>
            </a:r>
            <a:endParaRPr b="1" sz="9600"/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p9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314+412</a:t>
            </a:r>
            <a:endParaRPr b="1" sz="9600"/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p9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726</a:t>
            </a:r>
            <a:endParaRPr b="1" sz="9600"/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p9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526+127</a:t>
            </a:r>
            <a:endParaRPr b="1" sz="9600"/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9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653</a:t>
            </a:r>
            <a:endParaRPr b="1" sz="9600"/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p9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227+366</a:t>
            </a:r>
            <a:endParaRPr b="1" sz="9600"/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p9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593</a:t>
            </a:r>
            <a:endParaRPr b="1" sz="9600"/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p10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154+103</a:t>
            </a:r>
            <a:endParaRPr b="1" sz="9600"/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p10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257</a:t>
            </a:r>
            <a:endParaRPr b="1" sz="96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1237</a:t>
            </a:r>
            <a:endParaRPr b="1" sz="9600"/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p10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974+731</a:t>
            </a:r>
            <a:endParaRPr b="1" sz="9600"/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10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1705</a:t>
            </a:r>
            <a:endParaRPr b="1" sz="9600"/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p10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888+855</a:t>
            </a:r>
            <a:endParaRPr b="1" sz="9600"/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p10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1743</a:t>
            </a:r>
            <a:endParaRPr b="1" sz="9600"/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p10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437+698</a:t>
            </a:r>
            <a:endParaRPr b="1" sz="9600"/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p10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1135</a:t>
            </a:r>
            <a:endParaRPr b="1" sz="9600"/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10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179+178</a:t>
            </a:r>
            <a:endParaRPr b="1" sz="9600"/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p10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357</a:t>
            </a:r>
            <a:endParaRPr b="1" sz="9600"/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p1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825+695</a:t>
            </a:r>
            <a:endParaRPr b="1" sz="9600"/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p11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1520</a:t>
            </a:r>
            <a:endParaRPr b="1" sz="96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