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2.xml"/>
  <Override ContentType="application/vnd.openxmlformats-officedocument.presentationml.slide+xml" PartName="/ppt/slides/slide98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80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83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06" Type="http://schemas.openxmlformats.org/officeDocument/2006/relationships/slide" Target="slides/slide101.xml"/><Relationship Id="rId105" Type="http://schemas.openxmlformats.org/officeDocument/2006/relationships/slide" Target="slides/slide100.xml"/><Relationship Id="rId104" Type="http://schemas.openxmlformats.org/officeDocument/2006/relationships/slide" Target="slides/slide99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103" Type="http://schemas.openxmlformats.org/officeDocument/2006/relationships/slide" Target="slides/slide98.xml"/><Relationship Id="rId102" Type="http://schemas.openxmlformats.org/officeDocument/2006/relationships/slide" Target="slides/slide97.xml"/><Relationship Id="rId101" Type="http://schemas.openxmlformats.org/officeDocument/2006/relationships/slide" Target="slides/slide96.xml"/><Relationship Id="rId100" Type="http://schemas.openxmlformats.org/officeDocument/2006/relationships/slide" Target="slides/slide95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95" Type="http://schemas.openxmlformats.org/officeDocument/2006/relationships/slide" Target="slides/slide90.xml"/><Relationship Id="rId94" Type="http://schemas.openxmlformats.org/officeDocument/2006/relationships/slide" Target="slides/slide89.xml"/><Relationship Id="rId97" Type="http://schemas.openxmlformats.org/officeDocument/2006/relationships/slide" Target="slides/slide92.xml"/><Relationship Id="rId96" Type="http://schemas.openxmlformats.org/officeDocument/2006/relationships/slide" Target="slides/slide91.xml"/><Relationship Id="rId11" Type="http://schemas.openxmlformats.org/officeDocument/2006/relationships/slide" Target="slides/slide6.xml"/><Relationship Id="rId99" Type="http://schemas.openxmlformats.org/officeDocument/2006/relationships/slide" Target="slides/slide94.xml"/><Relationship Id="rId10" Type="http://schemas.openxmlformats.org/officeDocument/2006/relationships/slide" Target="slides/slide5.xml"/><Relationship Id="rId98" Type="http://schemas.openxmlformats.org/officeDocument/2006/relationships/slide" Target="slides/slide93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91" Type="http://schemas.openxmlformats.org/officeDocument/2006/relationships/slide" Target="slides/slide86.xml"/><Relationship Id="rId90" Type="http://schemas.openxmlformats.org/officeDocument/2006/relationships/slide" Target="slides/slide85.xml"/><Relationship Id="rId93" Type="http://schemas.openxmlformats.org/officeDocument/2006/relationships/slide" Target="slides/slide88.xml"/><Relationship Id="rId92" Type="http://schemas.openxmlformats.org/officeDocument/2006/relationships/slide" Target="slides/slide8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84" Type="http://schemas.openxmlformats.org/officeDocument/2006/relationships/slide" Target="slides/slide79.xml"/><Relationship Id="rId83" Type="http://schemas.openxmlformats.org/officeDocument/2006/relationships/slide" Target="slides/slide78.xml"/><Relationship Id="rId86" Type="http://schemas.openxmlformats.org/officeDocument/2006/relationships/slide" Target="slides/slide81.xml"/><Relationship Id="rId85" Type="http://schemas.openxmlformats.org/officeDocument/2006/relationships/slide" Target="slides/slide80.xml"/><Relationship Id="rId88" Type="http://schemas.openxmlformats.org/officeDocument/2006/relationships/slide" Target="slides/slide83.xml"/><Relationship Id="rId87" Type="http://schemas.openxmlformats.org/officeDocument/2006/relationships/slide" Target="slides/slide82.xml"/><Relationship Id="rId89" Type="http://schemas.openxmlformats.org/officeDocument/2006/relationships/slide" Target="slides/slide84.xml"/><Relationship Id="rId80" Type="http://schemas.openxmlformats.org/officeDocument/2006/relationships/slide" Target="slides/slide75.xml"/><Relationship Id="rId82" Type="http://schemas.openxmlformats.org/officeDocument/2006/relationships/slide" Target="slides/slide77.xml"/><Relationship Id="rId81" Type="http://schemas.openxmlformats.org/officeDocument/2006/relationships/slide" Target="slides/slide7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slide" Target="slides/slide68.xml"/><Relationship Id="rId72" Type="http://schemas.openxmlformats.org/officeDocument/2006/relationships/slide" Target="slides/slide67.xml"/><Relationship Id="rId75" Type="http://schemas.openxmlformats.org/officeDocument/2006/relationships/slide" Target="slides/slide70.xml"/><Relationship Id="rId74" Type="http://schemas.openxmlformats.org/officeDocument/2006/relationships/slide" Target="slides/slide69.xml"/><Relationship Id="rId77" Type="http://schemas.openxmlformats.org/officeDocument/2006/relationships/slide" Target="slides/slide72.xml"/><Relationship Id="rId76" Type="http://schemas.openxmlformats.org/officeDocument/2006/relationships/slide" Target="slides/slide71.xml"/><Relationship Id="rId79" Type="http://schemas.openxmlformats.org/officeDocument/2006/relationships/slide" Target="slides/slide74.xml"/><Relationship Id="rId78" Type="http://schemas.openxmlformats.org/officeDocument/2006/relationships/slide" Target="slides/slide73.xml"/><Relationship Id="rId71" Type="http://schemas.openxmlformats.org/officeDocument/2006/relationships/slide" Target="slides/slide66.xml"/><Relationship Id="rId70" Type="http://schemas.openxmlformats.org/officeDocument/2006/relationships/slide" Target="slides/slide65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66" Type="http://schemas.openxmlformats.org/officeDocument/2006/relationships/slide" Target="slides/slide61.xml"/><Relationship Id="rId65" Type="http://schemas.openxmlformats.org/officeDocument/2006/relationships/slide" Target="slides/slide60.xml"/><Relationship Id="rId68" Type="http://schemas.openxmlformats.org/officeDocument/2006/relationships/slide" Target="slides/slide63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69" Type="http://schemas.openxmlformats.org/officeDocument/2006/relationships/slide" Target="slides/slide6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55" Type="http://schemas.openxmlformats.org/officeDocument/2006/relationships/slide" Target="slides/slide50.xml"/><Relationship Id="rId54" Type="http://schemas.openxmlformats.org/officeDocument/2006/relationships/slide" Target="slides/slide49.xml"/><Relationship Id="rId57" Type="http://schemas.openxmlformats.org/officeDocument/2006/relationships/slide" Target="slides/slide52.xml"/><Relationship Id="rId56" Type="http://schemas.openxmlformats.org/officeDocument/2006/relationships/slide" Target="slides/slide51.xml"/><Relationship Id="rId59" Type="http://schemas.openxmlformats.org/officeDocument/2006/relationships/slide" Target="slides/slide54.xml"/><Relationship Id="rId58" Type="http://schemas.openxmlformats.org/officeDocument/2006/relationships/slide" Target="slides/slide5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6bd47b6b0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6bd47b6b0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6bd47b6b0c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6bd47b6b0c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6bd47b6b0c_0_2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8" name="Google Shape;548;g6bd47b6b0c_0_2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6bd47b6b0c_0_4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Google Shape;553;g6bd47b6b0c_0_4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6bd47b6b0c_0_3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6bd47b6b0c_0_3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6bd47b6b0c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6bd47b6b0c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bd47b6b0c_0_3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6bd47b6b0c_0_3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6bd47b6b0c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6bd47b6b0c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6bd47b6b0c_0_3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6bd47b6b0c_0_3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bd47b6b0c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6bd47b6b0c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6bd47b6b0c_0_3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6bd47b6b0c_0_3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6bd47b6b0c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6bd47b6b0c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6bd47b6b0c_0_3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6bd47b6b0c_0_3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6bd47b6b0c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6bd47b6b0c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6bd47b6b0c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6bd47b6b0c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6bd47b6b0c_0_3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6bd47b6b0c_0_3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6bd47b6b0c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6bd47b6b0c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6bd47b6b0c_0_3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6bd47b6b0c_0_3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6bd47b6b0c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6bd47b6b0c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6bd47b6b0c_0_3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6bd47b6b0c_0_3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6bd47b6b0c_0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6bd47b6b0c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6bd47b6b0c_0_3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6bd47b6b0c_0_3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6bd47b6b0c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6bd47b6b0c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6bd47b6b0c_0_3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6bd47b6b0c_0_3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6bd47b6b0c_0_2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6bd47b6b0c_0_2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6bd47b6b0c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6bd47b6b0c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6bd47b6b0c_0_3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6bd47b6b0c_0_3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6bd47b6b0c_0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6bd47b6b0c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6bd47b6b0c_0_3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6bd47b6b0c_0_3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6bd47b6b0c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6bd47b6b0c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6bd47b6b0c_0_3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6bd47b6b0c_0_3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6bd47b6b0c_0_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6bd47b6b0c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6bd47b6b0c_0_3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6bd47b6b0c_0_3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6bd47b6b0c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6bd47b6b0c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6bd47b6b0c_0_3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6bd47b6b0c_0_3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6bd47b6b0c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6bd47b6b0c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6bd47b6b0c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6bd47b6b0c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6bd47b6b0c_0_3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6bd47b6b0c_0_3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6bd47b6b0c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6bd47b6b0c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6bd47b6b0c_0_3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6bd47b6b0c_0_3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6bd47b6b0c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6bd47b6b0c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6bd47b6b0c_0_3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6bd47b6b0c_0_3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6bd47b6b0c_0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6bd47b6b0c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6bd47b6b0c_0_3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6bd47b6b0c_0_3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6bd47b6b0c_0_1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6bd47b6b0c_0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6bd47b6b0c_0_3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6bd47b6b0c_0_3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6bd47b6b0c_0_2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6bd47b6b0c_0_2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6bd47b6b0c_0_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6bd47b6b0c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6bd47b6b0c_0_3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6bd47b6b0c_0_3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6bd47b6b0c_0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6bd47b6b0c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6bd47b6b0c_0_3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6bd47b6b0c_0_3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6bd47b6b0c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6bd47b6b0c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6bd47b6b0c_0_3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6bd47b6b0c_0_3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6bd47b6b0c_0_2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6bd47b6b0c_0_2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6bd47b6b0c_0_4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6bd47b6b0c_0_4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6bd47b6b0c_0_2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6bd47b6b0c_0_2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6bd47b6b0c_0_4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6bd47b6b0c_0_4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6bd47b6b0c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6bd47b6b0c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6bd47b6b0c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6bd47b6b0c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6bd47b6b0c_0_4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6bd47b6b0c_0_4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6bd47b6b0c_0_2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6bd47b6b0c_0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6bd47b6b0c_0_4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6bd47b6b0c_0_4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6bd47b6b0c_0_2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6bd47b6b0c_0_2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6bd47b6b0c_0_4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6bd47b6b0c_0_4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6bd47b6b0c_0_2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6bd47b6b0c_0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6bd47b6b0c_0_4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6bd47b6b0c_0_4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6bd47b6b0c_0_2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6bd47b6b0c_0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6bd47b6b0c_0_4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6bd47b6b0c_0_4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6bd47b6b0c_0_3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6bd47b6b0c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6bd47b6b0c_0_2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6bd47b6b0c_0_2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6bd47b6b0c_0_4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6bd47b6b0c_0_4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6bd47b6b0c_0_2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6bd47b6b0c_0_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6bd47b6b0c_0_4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6bd47b6b0c_0_4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6bd47b6b0c_0_2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6bd47b6b0c_0_2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6bd47b6b0c_0_4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3" name="Google Shape;423;g6bd47b6b0c_0_4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6bd47b6b0c_0_2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6bd47b6b0c_0_2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6bd47b6b0c_0_4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6bd47b6b0c_0_4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6bd47b6b0c_0_2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6bd47b6b0c_0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6bd47b6b0c_0_4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6bd47b6b0c_0_4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6bd47b6b0c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6bd47b6b0c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6bd47b6b0c_0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6bd47b6b0c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6bd47b6b0c_0_4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6bd47b6b0c_0_4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6bd47b6b0c_0_2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6bd47b6b0c_0_2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6bd47b6b0c_0_4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6bd47b6b0c_0_4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6bd47b6b0c_0_2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6bd47b6b0c_0_2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6bd47b6b0c_0_4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6bd47b6b0c_0_4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6bd47b6b0c_0_2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6bd47b6b0c_0_2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6bd47b6b0c_0_4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6bd47b6b0c_0_4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6bd47b6b0c_0_2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6bd47b6b0c_0_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6bd47b6b0c_0_4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3" name="Google Shape;493;g6bd47b6b0c_0_4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6bd47b6b0c_0_3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6bd47b6b0c_0_3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6bd47b6b0c_0_2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6bd47b6b0c_0_2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6bd47b6b0c_0_4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6bd47b6b0c_0_4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6bd47b6b0c_0_2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6bd47b6b0c_0_2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6bd47b6b0c_0_4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6bd47b6b0c_0_4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6bd47b6b0c_0_2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6bd47b6b0c_0_2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6bd47b6b0c_0_4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6bd47b6b0c_0_4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6bd47b6b0c_0_2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6bd47b6b0c_0_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6bd47b6b0c_0_4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" name="Google Shape;533;g6bd47b6b0c_0_4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6bd47b6b0c_0_2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8" name="Google Shape;538;g6bd47b6b0c_0_2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6bd47b6b0c_0_4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3" name="Google Shape;543;g6bd47b6b0c_0_4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1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4.xml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Fase 12 </a:t>
            </a:r>
            <a:endParaRPr b="1" sz="96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000000"/>
                </a:solidFill>
              </a:rPr>
              <a:t>(SUMA de centenas completas más decenas completas más unidades)</a:t>
            </a:r>
            <a:endParaRPr b="1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800+20+4</a:t>
            </a:r>
            <a:endParaRPr b="1" sz="9600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11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500+60+5</a:t>
            </a:r>
            <a:endParaRPr b="1" sz="9600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1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565</a:t>
            </a:r>
            <a:endParaRPr b="1" sz="96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824</a:t>
            </a:r>
            <a:endParaRPr b="1" sz="9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900+40+7</a:t>
            </a:r>
            <a:endParaRPr b="1" sz="9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947</a:t>
            </a:r>
            <a:endParaRPr b="1" sz="96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700+80+7</a:t>
            </a:r>
            <a:endParaRPr b="1" sz="96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787</a:t>
            </a:r>
            <a:endParaRPr b="1" sz="96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500+60+4</a:t>
            </a:r>
            <a:endParaRPr b="1" sz="96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564</a:t>
            </a:r>
            <a:endParaRPr b="1" sz="96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700+30+8</a:t>
            </a:r>
            <a:endParaRPr b="1" sz="96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738</a:t>
            </a:r>
            <a:endParaRPr b="1" sz="9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400+50+4</a:t>
            </a:r>
            <a:endParaRPr b="1" sz="9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300+80+5</a:t>
            </a:r>
            <a:endParaRPr b="1" sz="96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385</a:t>
            </a:r>
            <a:endParaRPr b="1" sz="96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700+50+8</a:t>
            </a:r>
            <a:endParaRPr b="1" sz="96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758</a:t>
            </a:r>
            <a:endParaRPr b="1" sz="96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700+10+5</a:t>
            </a:r>
            <a:endParaRPr b="1" sz="96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715</a:t>
            </a:r>
            <a:endParaRPr b="1" sz="96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900+90+4</a:t>
            </a:r>
            <a:endParaRPr b="1" sz="96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994</a:t>
            </a:r>
            <a:endParaRPr b="1" sz="96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4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900+10+7</a:t>
            </a:r>
            <a:endParaRPr b="1" sz="96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917</a:t>
            </a:r>
            <a:endParaRPr b="1" sz="9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454</a:t>
            </a:r>
            <a:endParaRPr b="1" sz="96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4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500+20+4</a:t>
            </a:r>
            <a:endParaRPr b="1" sz="96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524</a:t>
            </a:r>
            <a:endParaRPr b="1" sz="96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500+30+5</a:t>
            </a:r>
            <a:endParaRPr b="1" sz="96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535</a:t>
            </a:r>
            <a:endParaRPr b="1" sz="96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100+50+4</a:t>
            </a:r>
            <a:endParaRPr b="1" sz="96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154</a:t>
            </a:r>
            <a:endParaRPr b="1" sz="96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200+50+8</a:t>
            </a:r>
            <a:endParaRPr b="1" sz="96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258</a:t>
            </a:r>
            <a:endParaRPr b="1" sz="96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5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100+90+8</a:t>
            </a:r>
            <a:endParaRPr b="1" sz="96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5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198</a:t>
            </a:r>
            <a:endParaRPr b="1" sz="9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200+20+9</a:t>
            </a:r>
            <a:endParaRPr b="1" sz="96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5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900+60+4</a:t>
            </a:r>
            <a:endParaRPr b="1" sz="96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5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964</a:t>
            </a:r>
            <a:endParaRPr b="1" sz="96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200+80+5</a:t>
            </a:r>
            <a:endParaRPr b="1" sz="96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5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285</a:t>
            </a:r>
            <a:endParaRPr b="1" sz="96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5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700+20+9</a:t>
            </a:r>
            <a:endParaRPr b="1" sz="96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5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729</a:t>
            </a:r>
            <a:endParaRPr b="1" sz="96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5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500+30+3</a:t>
            </a:r>
            <a:endParaRPr b="1" sz="96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5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533</a:t>
            </a:r>
            <a:endParaRPr b="1" sz="96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6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600+30+4</a:t>
            </a:r>
            <a:endParaRPr b="1" sz="96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6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634</a:t>
            </a:r>
            <a:endParaRPr b="1" sz="9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229</a:t>
            </a:r>
            <a:endParaRPr b="1" sz="960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6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200+70+8</a:t>
            </a:r>
            <a:endParaRPr b="1" sz="960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6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278</a:t>
            </a:r>
            <a:endParaRPr b="1" sz="960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6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400+50+9</a:t>
            </a:r>
            <a:endParaRPr b="1" sz="96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6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459</a:t>
            </a:r>
            <a:endParaRPr b="1" sz="960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6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900+40+3</a:t>
            </a:r>
            <a:endParaRPr b="1" sz="96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6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943</a:t>
            </a:r>
            <a:endParaRPr b="1" sz="960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600+30+7</a:t>
            </a:r>
            <a:endParaRPr b="1" sz="960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6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637</a:t>
            </a:r>
            <a:endParaRPr b="1" sz="960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7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300+70+7</a:t>
            </a:r>
            <a:endParaRPr b="1" sz="960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7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377</a:t>
            </a:r>
            <a:endParaRPr b="1" sz="9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100+50+7</a:t>
            </a:r>
            <a:endParaRPr b="1" sz="960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7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800+30+5</a:t>
            </a:r>
            <a:endParaRPr b="1" sz="960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7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835</a:t>
            </a:r>
            <a:endParaRPr b="1" sz="960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7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900+60+3</a:t>
            </a:r>
            <a:endParaRPr b="1" sz="960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7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963</a:t>
            </a:r>
            <a:endParaRPr b="1" sz="960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7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800+30+2</a:t>
            </a:r>
            <a:endParaRPr b="1" sz="960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7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832</a:t>
            </a:r>
            <a:endParaRPr b="1" sz="960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7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900+90+1</a:t>
            </a:r>
            <a:endParaRPr b="1" sz="960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7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991</a:t>
            </a:r>
            <a:endParaRPr b="1" sz="960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8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400+90+5</a:t>
            </a:r>
            <a:endParaRPr b="1" sz="960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8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495</a:t>
            </a:r>
            <a:endParaRPr b="1" sz="9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157</a:t>
            </a:r>
            <a:endParaRPr b="1" sz="960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8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500+20+1</a:t>
            </a:r>
            <a:endParaRPr b="1" sz="960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8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521</a:t>
            </a:r>
            <a:endParaRPr b="1" sz="960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8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100+20+9</a:t>
            </a:r>
            <a:endParaRPr b="1" sz="960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8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129</a:t>
            </a:r>
            <a:endParaRPr b="1" sz="960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8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200+70+5</a:t>
            </a:r>
            <a:endParaRPr b="1" sz="960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8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275</a:t>
            </a:r>
            <a:endParaRPr b="1" sz="960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8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700+30+5</a:t>
            </a:r>
            <a:endParaRPr b="1" sz="960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8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735</a:t>
            </a:r>
            <a:endParaRPr b="1" sz="960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9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900+50+1</a:t>
            </a:r>
            <a:endParaRPr b="1" sz="960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9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951</a:t>
            </a:r>
            <a:endParaRPr b="1" sz="9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400+20+5</a:t>
            </a:r>
            <a:endParaRPr b="1" sz="960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9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800+70+3</a:t>
            </a:r>
            <a:endParaRPr b="1" sz="960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9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873</a:t>
            </a:r>
            <a:endParaRPr b="1" sz="960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9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700+70+8</a:t>
            </a:r>
            <a:endParaRPr b="1" sz="960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9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778</a:t>
            </a:r>
            <a:endParaRPr b="1" sz="960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9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200+60+8</a:t>
            </a:r>
            <a:endParaRPr b="1" sz="960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9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268</a:t>
            </a:r>
            <a:endParaRPr b="1" sz="960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9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900+20+9</a:t>
            </a:r>
            <a:endParaRPr b="1" sz="960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9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929</a:t>
            </a:r>
            <a:endParaRPr b="1" sz="960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10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100+30+8</a:t>
            </a:r>
            <a:endParaRPr b="1" sz="960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10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138</a:t>
            </a:r>
            <a:endParaRPr b="1" sz="9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425</a:t>
            </a:r>
            <a:endParaRPr b="1" sz="9600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10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200+30+3</a:t>
            </a:r>
            <a:endParaRPr b="1" sz="960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10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233</a:t>
            </a:r>
            <a:endParaRPr b="1" sz="960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10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300+10+1</a:t>
            </a:r>
            <a:endParaRPr b="1" sz="960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10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311</a:t>
            </a:r>
            <a:endParaRPr b="1" sz="960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10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400+10+9</a:t>
            </a:r>
            <a:endParaRPr b="1" sz="960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10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419</a:t>
            </a:r>
            <a:endParaRPr b="1" sz="960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10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800+30+9</a:t>
            </a:r>
            <a:endParaRPr b="1" sz="9600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10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839</a:t>
            </a:r>
            <a:endParaRPr b="1" sz="960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1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600+90+5</a:t>
            </a:r>
            <a:endParaRPr b="1" sz="9600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11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695</a:t>
            </a:r>
            <a:endParaRPr b="1" sz="9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