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70bb5778f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70bb5778f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70bb5778f8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70bb5778f8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70bb5778f8_0_5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70bb5778f8_0_5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70bb5778f8_0_5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70bb5778f8_0_5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70bb5778f8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70bb5778f8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70bb5778f8_0_1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70bb5778f8_0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70bb5778f8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70bb5778f8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70bb5778f8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70bb5778f8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70bb5778f8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70bb5778f8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70bb5778f8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70bb5778f8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70bb5778f8_0_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70bb5778f8_0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70bb5778f8_0_1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70bb5778f8_0_1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70bb5778f8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70bb5778f8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70bb5778f8_0_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70bb5778f8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70bb5778f8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70bb5778f8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70bb5778f8_0_1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70bb5778f8_0_1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70bb5778f8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70bb5778f8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70bb5778f8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70bb5778f8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70bb5778f8_0_2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70bb5778f8_0_2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70bb5778f8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70bb5778f8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70bb5778f8_0_2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70bb5778f8_0_2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70bb5778f8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70bb5778f8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70bb5778f8_0_2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70bb5778f8_0_2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70bb5778f8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70bb5778f8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70bb5778f8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70bb5778f8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70bb5778f8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70bb5778f8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70bb5778f8_0_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70bb5778f8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70bb5778f8_0_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70bb5778f8_0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70bb5778f8_0_2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70bb5778f8_0_2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70bb5778f8_0_2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70bb5778f8_0_2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70bb5778f8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70bb5778f8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70bb5778f8_0_2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70bb5778f8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70bb5778f8_0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70bb5778f8_0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70bb5778f8_0_2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70bb5778f8_0_2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70bb5778f8_0_2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70bb5778f8_0_2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70bb5778f8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70bb5778f8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70bb5778f8_0_2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70bb5778f8_0_2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70bb5778f8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70bb5778f8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70bb5778f8_0_2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70bb5778f8_0_2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0bb5778f8_0_2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70bb5778f8_0_2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70bb5778f8_0_2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70bb5778f8_0_2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70bb5778f8_0_2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70bb5778f8_0_2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70bb5778f8_0_2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70bb5778f8_0_2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70bb5778f8_0_3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70bb5778f8_0_3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70bb5778f8_0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70bb5778f8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70bb5778f8_0_3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70bb5778f8_0_3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70bb5778f8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70bb5778f8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70bb5778f8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70bb5778f8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70bb5778f8_0_3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70bb5778f8_0_3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70bb5778f8_0_3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70bb5778f8_0_3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70bb5778f8_0_3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70bb5778f8_0_3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70bb5778f8_0_3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70bb5778f8_0_3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70bb5778f8_0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70bb5778f8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70bb5778f8_0_3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70bb5778f8_0_3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70bb5778f8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70bb5778f8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70bb5778f8_0_3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70bb5778f8_0_3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70bb5778f8_0_3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70bb5778f8_0_3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0bb5778f8_0_1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0bb5778f8_0_1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70bb5778f8_0_3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70bb5778f8_0_3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70bb5778f8_0_3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70bb5778f8_0_3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70bb5778f8_0_3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70bb5778f8_0_3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70bb5778f8_0_3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70bb5778f8_0_3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70bb5778f8_0_3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70bb5778f8_0_3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70bb5778f8_0_3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70bb5778f8_0_3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70bb5778f8_0_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70bb5778f8_0_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70bb5778f8_0_3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70bb5778f8_0_3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70bb5778f8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70bb5778f8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70bb5778f8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70bb5778f8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0bb5778f8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0bb5778f8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70bb5778f8_0_3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70bb5778f8_0_3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70bb5778f8_0_3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70bb5778f8_0_3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70bb5778f8_0_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70bb5778f8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70bb5778f8_0_4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70bb5778f8_0_4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70bb5778f8_0_4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70bb5778f8_0_4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70bb5778f8_0_4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70bb5778f8_0_4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70bb5778f8_0_4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70bb5778f8_0_4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70bb5778f8_0_4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70bb5778f8_0_4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70bb5778f8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70bb5778f8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70bb5778f8_0_4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70bb5778f8_0_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70bb5778f8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70bb5778f8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70bb5778f8_0_4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70bb5778f8_0_4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70bb5778f8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70bb5778f8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70bb5778f8_0_4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70bb5778f8_0_4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70bb5778f8_0_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70bb5778f8_0_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70bb5778f8_0_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70bb5778f8_0_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70bb5778f8_0_4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70bb5778f8_0_4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70bb5778f8_0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70bb5778f8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70bb5778f8_0_4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70bb5778f8_0_4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70bb5778f8_0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70bb5778f8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70bb5778f8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70bb5778f8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70bb5778f8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70bb5778f8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70bb5778f8_0_4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70bb5778f8_0_4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70bb5778f8_0_4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70bb5778f8_0_4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70bb5778f8_0_4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70bb5778f8_0_4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70bb5778f8_0_4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70bb5778f8_0_4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70bb5778f8_0_4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70bb5778f8_0_4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70bb5778f8_0_4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70bb5778f8_0_4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70bb5778f8_0_4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70bb5778f8_0_4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70bb5778f8_0_5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70bb5778f8_0_5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70bb5778f8_0_5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70bb5778f8_0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70bb5778f8_0_5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70bb5778f8_0_5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(SUMA de 3 dígitos rebasando decena sólo en la última combinación)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9+2+7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5+5+0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10+7+0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10+3+6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7+3+0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10+2+2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10+3+3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7+4+0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7+5+4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6+8+1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10+9+0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6+4+2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4+7+2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9+7+1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1+9+0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9+1+2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5+5+4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8+9+0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7+5+0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6+7+2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8+5+1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7+3+0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9+1+1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7+7+2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9+1+8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7+9+0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7+5+1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9+6+3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9+2+4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8+5+4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8+4+2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10+8+1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4+6+3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5+6+0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2+8+0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6+4+0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9+4+2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10+1+8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6+6+0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10+2+5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5+5+3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8+5+2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9+3+6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4+6+1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6+8+0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8+7+2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5+7+0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