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6bd4daccb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6bd4daccb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bd4daccbc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bd4daccbc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6bd4daccbc_0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6bd4daccbc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6bd4daccbc_0_4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6bd4daccbc_0_4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bd4daccbc_0_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bd4daccbc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bd4daccbc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bd4daccbc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bd4daccbc_0_3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bd4daccbc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bd4daccbc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bd4daccbc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bd4daccbc_0_3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6bd4daccbc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bd4daccbc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bd4daccbc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bd4daccbc_0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bd4daccbc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bd4daccbc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bd4daccbc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bd4daccbc_0_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bd4daccbc_0_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bd4daccbc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bd4daccbc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bd4daccbc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bd4daccbc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bd4daccbc_0_3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6bd4daccbc_0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bd4daccbc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bd4daccbc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bd4daccbc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bd4daccbc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bd4daccbc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6bd4daccbc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bd4daccbc_0_3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6bd4daccbc_0_3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bd4daccbc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6bd4daccbc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bd4daccbc_0_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bd4daccbc_0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6bd4daccbc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6bd4daccbc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bd4daccbc_0_3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6bd4daccbc_0_3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bd4daccbc_0_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6bd4daccbc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bd4daccbc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6bd4daccbc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bd4daccbc_0_3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bd4daccbc_0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bd4daccbc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bd4daccbc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6bd4daccbc_0_3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6bd4daccbc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6bd4daccbc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6bd4daccbc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bd4daccbc_0_3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bd4daccbc_0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bd4daccbc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6bd4daccbc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6bd4daccbc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6bd4daccbc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bd4daccbc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bd4daccbc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bd4daccbc_0_3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6bd4daccbc_0_3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6bd4daccbc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6bd4daccbc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bd4daccbc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bd4daccbc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6bd4daccbc_0_3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6bd4daccbc_0_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6bd4daccbc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6bd4daccbc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6bd4daccbc_0_3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6bd4daccbc_0_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bd4daccbc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bd4daccbc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bd4daccbc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6bd4daccbc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6bd4daccbc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6bd4daccbc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6bd4daccbc_0_3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6bd4daccbc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6bd4daccbc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6bd4daccbc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6bd4daccbc_0_3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6bd4daccbc_0_3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6bd4daccbc_0_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6bd4daccbc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bd4daccbc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6bd4daccbc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6bd4daccbc_0_3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6bd4daccbc_0_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6bd4daccbc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6bd4daccbc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6bd4daccbc_0_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6bd4daccbc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bd4daccbc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bd4daccbc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6bd4daccbc_0_3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6bd4daccbc_0_3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bd4daccbc_0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6bd4daccbc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6bd4daccbc_0_4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6bd4daccbc_0_4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6bd4daccbc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6bd4daccbc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6bd4daccbc_0_4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6bd4daccbc_0_4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bd4daccbc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6bd4daccbc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6bd4daccbc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6bd4daccbc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6bd4daccbc_0_4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6bd4daccbc_0_4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6bd4daccbc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6bd4daccbc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6bd4daccbc_0_4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6bd4daccbc_0_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6bd4daccbc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6bd4daccbc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6bd4daccbc_0_4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6bd4daccbc_0_4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bd4daccbc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6bd4daccbc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bd4daccbc_0_4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6bd4daccbc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6bd4daccbc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6bd4daccbc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6bd4daccbc_0_4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6bd4daccbc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bd4daccbc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bd4daccbc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6bd4daccbc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6bd4daccbc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6bd4daccbc_0_4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6bd4daccbc_0_4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6bd4daccbc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6bd4daccbc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6bd4daccbc_0_4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6bd4daccbc_0_4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6bd4daccbc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6bd4daccbc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6bd4daccbc_0_4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6bd4daccbc_0_4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6bd4daccbc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6bd4daccbc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6bd4daccbc_0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6bd4daccbc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6bd4daccbc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6bd4daccbc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6bd4daccbc_0_4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6bd4daccbc_0_4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bd4daccbc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bd4daccbc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6bd4daccbc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6bd4daccbc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6bd4daccbc_0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6bd4daccbc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6bd4daccbc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6bd4daccbc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6bd4daccbc_0_4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6bd4daccbc_0_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6bd4daccbc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6bd4daccbc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6bd4daccbc_0_4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6bd4daccbc_0_4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6bd4daccbc_0_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6bd4daccbc_0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6bd4daccbc_0_4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6bd4daccbc_0_4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6bd4daccbc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6bd4daccbc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6bd4daccbc_0_4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6bd4daccbc_0_4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bd4daccbc_0_3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bd4daccbc_0_3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6bd4daccbc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6bd4daccbc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6bd4daccbc_0_4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6bd4daccbc_0_4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6bd4daccbc_0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6bd4daccbc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6bd4daccbc_0_4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6bd4daccbc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6bd4daccbc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6bd4daccbc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6bd4daccbc_0_4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6bd4daccbc_0_4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6bd4daccbc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6bd4daccbc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6bd4daccbc_0_4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6bd4daccbc_0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6bd4daccbc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6bd4daccbc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6bd4daccbc_0_4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6bd4daccbc_0_4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Fase 10 </a:t>
            </a:r>
            <a:endParaRPr b="1" sz="9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(SUMA de decenas incompletas más decenas incompletas sin rebasamiento de decenas)</a:t>
            </a:r>
            <a:endParaRPr b="1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22+13</a:t>
            </a:r>
            <a:endParaRPr b="1" sz="960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11+23</a:t>
            </a:r>
            <a:endParaRPr b="1" sz="960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34</a:t>
            </a:r>
            <a:endParaRPr b="1" sz="9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35</a:t>
            </a:r>
            <a:endParaRPr b="1" sz="9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15+34</a:t>
            </a:r>
            <a:endParaRPr b="1" sz="9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49</a:t>
            </a:r>
            <a:endParaRPr b="1" sz="9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44+21</a:t>
            </a:r>
            <a:endParaRPr b="1" sz="9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65</a:t>
            </a:r>
            <a:endParaRPr b="1" sz="9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13+13</a:t>
            </a:r>
            <a:endParaRPr b="1" sz="9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</a:t>
            </a:r>
            <a:endParaRPr b="1" sz="9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26+32</a:t>
            </a:r>
            <a:endParaRPr b="1" sz="9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58</a:t>
            </a:r>
            <a:endParaRPr b="1" sz="9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21+32</a:t>
            </a:r>
            <a:endParaRPr b="1" sz="9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22+61</a:t>
            </a:r>
            <a:endParaRPr b="1" sz="9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</a:t>
            </a:r>
            <a:endParaRPr b="1" sz="9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14+13</a:t>
            </a:r>
            <a:endParaRPr b="1" sz="9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</a:t>
            </a:r>
            <a:endParaRPr b="1" sz="96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23+13</a:t>
            </a:r>
            <a:endParaRPr b="1" sz="9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36</a:t>
            </a:r>
            <a:endParaRPr b="1" sz="96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21+11</a:t>
            </a:r>
            <a:endParaRPr b="1" sz="9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32</a:t>
            </a:r>
            <a:endParaRPr b="1" sz="9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11+14</a:t>
            </a:r>
            <a:endParaRPr b="1" sz="9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25</a:t>
            </a:r>
            <a:endParaRPr b="1" sz="9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</a:t>
            </a:r>
            <a:endParaRPr b="1" sz="9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51+17</a:t>
            </a:r>
            <a:endParaRPr b="1" sz="96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68</a:t>
            </a:r>
            <a:endParaRPr b="1" sz="9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52+26</a:t>
            </a:r>
            <a:endParaRPr b="1" sz="9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78</a:t>
            </a:r>
            <a:endParaRPr b="1" sz="96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42+51</a:t>
            </a:r>
            <a:endParaRPr b="1" sz="96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93</a:t>
            </a:r>
            <a:endParaRPr b="1" sz="96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16+13</a:t>
            </a:r>
            <a:endParaRPr b="1" sz="96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29</a:t>
            </a:r>
            <a:endParaRPr b="1" sz="9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5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23+65</a:t>
            </a:r>
            <a:endParaRPr b="1" sz="96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88</a:t>
            </a:r>
            <a:endParaRPr b="1" sz="9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35+41</a:t>
            </a:r>
            <a:endParaRPr b="1" sz="96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5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31+42</a:t>
            </a:r>
            <a:endParaRPr b="1" sz="96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</a:t>
            </a:r>
            <a:endParaRPr b="1" sz="96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11+12</a:t>
            </a:r>
            <a:endParaRPr b="1" sz="96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23</a:t>
            </a:r>
            <a:endParaRPr b="1" sz="96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23+23</a:t>
            </a:r>
            <a:endParaRPr b="1" sz="96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46</a:t>
            </a:r>
            <a:endParaRPr b="1" sz="96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31+32</a:t>
            </a:r>
            <a:endParaRPr b="1" sz="96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63</a:t>
            </a:r>
            <a:endParaRPr b="1" sz="96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22+32</a:t>
            </a:r>
            <a:endParaRPr b="1" sz="96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6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54</a:t>
            </a:r>
            <a:endParaRPr b="1" sz="9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76</a:t>
            </a:r>
            <a:endParaRPr b="1" sz="96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6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11+31</a:t>
            </a:r>
            <a:endParaRPr b="1" sz="96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</a:t>
            </a:r>
            <a:endParaRPr b="1" sz="96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33+22</a:t>
            </a:r>
            <a:endParaRPr b="1" sz="96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6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55</a:t>
            </a:r>
            <a:endParaRPr b="1" sz="96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31+44</a:t>
            </a:r>
            <a:endParaRPr b="1" sz="96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75</a:t>
            </a:r>
            <a:endParaRPr b="1" sz="96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31+61</a:t>
            </a:r>
            <a:endParaRPr b="1" sz="96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92</a:t>
            </a:r>
            <a:endParaRPr b="1" sz="96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14+25</a:t>
            </a:r>
            <a:endParaRPr b="1" sz="96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7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39</a:t>
            </a:r>
            <a:endParaRPr b="1" sz="9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23+44</a:t>
            </a:r>
            <a:endParaRPr b="1" sz="96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7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51+43</a:t>
            </a:r>
            <a:endParaRPr b="1" sz="96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7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</a:t>
            </a:r>
            <a:endParaRPr b="1" sz="96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7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64+25</a:t>
            </a:r>
            <a:endParaRPr b="1" sz="96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7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89</a:t>
            </a:r>
            <a:endParaRPr b="1" sz="96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61+13</a:t>
            </a:r>
            <a:endParaRPr b="1" sz="96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7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74</a:t>
            </a:r>
            <a:endParaRPr b="1" sz="96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7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25+12</a:t>
            </a:r>
            <a:endParaRPr b="1" sz="96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7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</a:t>
            </a:r>
            <a:endParaRPr b="1" sz="96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8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12+52</a:t>
            </a:r>
            <a:endParaRPr b="1" sz="96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8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64</a:t>
            </a:r>
            <a:endParaRPr b="1" sz="9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67</a:t>
            </a:r>
            <a:endParaRPr b="1" sz="96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15+64</a:t>
            </a:r>
            <a:endParaRPr b="1" sz="96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8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79</a:t>
            </a:r>
            <a:endParaRPr b="1" sz="96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8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22+65</a:t>
            </a:r>
            <a:endParaRPr b="1" sz="96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8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</a:t>
            </a:r>
            <a:endParaRPr b="1" sz="960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8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62+33</a:t>
            </a:r>
            <a:endParaRPr b="1" sz="96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8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</a:t>
            </a:r>
            <a:endParaRPr b="1" sz="960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8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11+11</a:t>
            </a:r>
            <a:endParaRPr b="1" sz="960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8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22</a:t>
            </a:r>
            <a:endParaRPr b="1" sz="960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9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12+45</a:t>
            </a:r>
            <a:endParaRPr b="1" sz="96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9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57</a:t>
            </a:r>
            <a:endParaRPr b="1" sz="9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35+42</a:t>
            </a:r>
            <a:endParaRPr b="1" sz="960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9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26+43</a:t>
            </a:r>
            <a:endParaRPr b="1" sz="96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9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69</a:t>
            </a:r>
            <a:endParaRPr b="1" sz="96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9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54+31</a:t>
            </a:r>
            <a:endParaRPr b="1" sz="96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9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85</a:t>
            </a:r>
            <a:endParaRPr b="1" sz="96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9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41+41</a:t>
            </a:r>
            <a:endParaRPr b="1" sz="960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9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82</a:t>
            </a:r>
            <a:endParaRPr b="1" sz="96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9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44+15</a:t>
            </a:r>
            <a:endParaRPr b="1" sz="960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9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59</a:t>
            </a:r>
            <a:endParaRPr b="1" sz="960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0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31+17</a:t>
            </a:r>
            <a:endParaRPr b="1" sz="960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0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48</a:t>
            </a:r>
            <a:endParaRPr b="1" sz="9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77</a:t>
            </a:r>
            <a:endParaRPr b="1" sz="960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0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27+11</a:t>
            </a:r>
            <a:endParaRPr b="1" sz="960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10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38</a:t>
            </a:r>
            <a:endParaRPr b="1" sz="96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0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44+22</a:t>
            </a:r>
            <a:endParaRPr b="1" sz="960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0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66</a:t>
            </a:r>
            <a:endParaRPr b="1" sz="96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0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21+65</a:t>
            </a:r>
            <a:endParaRPr b="1" sz="960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0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86</a:t>
            </a:r>
            <a:endParaRPr b="1" sz="960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0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12+72</a:t>
            </a:r>
            <a:endParaRPr b="1" sz="960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0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84</a:t>
            </a:r>
            <a:endParaRPr b="1" sz="960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1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26+21</a:t>
            </a:r>
            <a:endParaRPr b="1" sz="960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47</a:t>
            </a:r>
            <a:endParaRPr b="1" sz="9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