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</p:sldIdLst>
  <p:sldSz cy="5143500" cx="9144000"/>
  <p:notesSz cx="6858000" cy="9144000"/>
  <p:embeddedFontLst>
    <p:embeddedFont>
      <p:font typeface="Roboto"/>
      <p:regular r:id="rId108"/>
      <p:bold r:id="rId109"/>
      <p:italic r:id="rId110"/>
      <p:boldItalic r:id="rId1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font" Target="fonts/Roboto-bold.fntdata"/><Relationship Id="rId108" Type="http://schemas.openxmlformats.org/officeDocument/2006/relationships/font" Target="fonts/Roboto-regular.fntdata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5" Type="http://schemas.openxmlformats.org/officeDocument/2006/relationships/slide" Target="slides/slide9.xml"/><Relationship Id="rId110" Type="http://schemas.openxmlformats.org/officeDocument/2006/relationships/font" Target="fonts/Roboto-italic.fntdata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11" Type="http://schemas.openxmlformats.org/officeDocument/2006/relationships/font" Target="fonts/Roboto-boldItalic.fntdata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0bc454583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70bc454583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70bc454583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70bc454583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70bc454583_0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70bc454583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70bc454583_0_5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70bc454583_0_5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70bc454583_0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70bc454583_0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0bc454583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70bc454583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70bc454583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70bc454583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70bc454583_0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70bc454583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70bc454583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70bc454583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70bc454583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70bc454583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70bc454583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70bc454583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70bc454583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70bc454583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70bc454583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70bc454583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0bc454583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70bc454583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70bc454583_0_1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70bc454583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70bc454583_0_2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70bc454583_0_2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70bc454583_0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70bc454583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0bc454583_0_2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70bc454583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70bc454583_0_2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70bc454583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70bc454583_0_2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70bc454583_0_2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70bc454583_0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70bc454583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70bc454583_0_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70bc454583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70bc454583_0_2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70bc454583_0_2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70bc454583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70bc454583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0bc454583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70bc454583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70bc454583_0_2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70bc454583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70bc454583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70bc454583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70bc454583_0_2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70bc454583_0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70bc454583_0_2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70bc454583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70bc454583_0_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70bc454583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70bc454583_0_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70bc454583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0bc454583_0_2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0bc454583_0_2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70bc454583_0_2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70bc454583_0_2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70bc454583_0_2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70bc454583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70bc454583_0_2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70bc454583_0_2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0bc454583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0bc454583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70bc454583_0_2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70bc454583_0_2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70bc454583_0_2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70bc454583_0_2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70bc454583_0_2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70bc454583_0_2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70bc454583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70bc454583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70bc454583_0_2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70bc454583_0_2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70bc454583_0_2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70bc454583_0_2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70bc454583_0_3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70bc454583_0_3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70bc454583_0_3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70bc454583_0_3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70bc454583_0_3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70bc454583_0_3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70bc454583_0_3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70bc454583_0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0bc454583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70bc454583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70bc454583_0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70bc454583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70bc454583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70bc454583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70bc454583_0_3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70bc454583_0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70bc454583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70bc454583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70bc454583_0_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70bc454583_0_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70bc454583_0_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70bc454583_0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70bc454583_0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70bc454583_0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70bc454583_0_3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70bc454583_0_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70bc454583_0_3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70bc454583_0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70bc454583_0_3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70bc454583_0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0bc454583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70bc454583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70bc454583_0_3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70bc454583_0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70bc454583_0_3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70bc454583_0_3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70bc454583_0_3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70bc454583_0_3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70bc454583_0_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70bc454583_0_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70bc454583_0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70bc454583_0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70bc454583_0_3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70bc454583_0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70bc454583_0_3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70bc454583_0_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70bc454583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70bc454583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70bc454583_0_3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70bc454583_0_3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70bc454583_0_3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70bc454583_0_3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0bc454583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70bc454583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70bc454583_0_3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70bc454583_0_3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70bc454583_0_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70bc454583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70bc454583_0_4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70bc454583_0_4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70bc454583_0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70bc454583_0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70bc454583_0_4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70bc454583_0_4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70bc454583_0_4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70bc454583_0_4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70bc454583_0_4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70bc454583_0_4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70bc454583_0_4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70bc454583_0_4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70bc454583_0_4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70bc454583_0_4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70bc454583_0_4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70bc454583_0_4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0bc454583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70bc454583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70bc454583_0_4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70bc454583_0_4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70bc454583_0_4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70bc454583_0_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70bc454583_0_4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70bc454583_0_4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70bc454583_0_4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70bc454583_0_4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70bc454583_0_4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70bc454583_0_4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70bc454583_0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70bc454583_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70bc454583_0_4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70bc454583_0_4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70bc454583_0_4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70bc454583_0_4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70bc454583_0_4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70bc454583_0_4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70bc454583_0_4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70bc454583_0_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0bc454583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70bc454583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70bc454583_0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70bc454583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70bc454583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70bc454583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70bc454583_0_4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70bc454583_0_4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70bc454583_0_4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70bc454583_0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70bc454583_0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70bc454583_0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70bc454583_0_4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70bc454583_0_4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70bc454583_0_5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70bc454583_0_5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70bc454583_0_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70bc454583_0_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70bc454583_0_5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70bc454583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70bc454583_0_5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70bc454583_0_5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>
    <mc:Choice Requires="p14">
      <p:transition p14:dur="400">
        <p:push dir="r"/>
      </p:transition>
    </mc:Choice>
    <mc:Fallback>
      <p:transition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Fase 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(SUMA de 3 dígitos rebasando sólo en la última combinación)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0+6+4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2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0+8+9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2+7+9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3+5+6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3+4+10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0+5+7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3+5+7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3+5+8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1+8+5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1+8+8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8+1+9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0+5+5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1+2+10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1+7+4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1+3+7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3+3+10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0+6+9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2+7+10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1+8+10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4+2+9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2+6+8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7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7+2+9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4+4+10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7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7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1+6+7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7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7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0+2+8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7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7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5+4+8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8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1+6+4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8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8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2+1+9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8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0+5+8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0+3+10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7+2+10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8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8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2+7+6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8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9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3+1+9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0+3+8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9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6+1+10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9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3+2+9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9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9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0+1+9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0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2+5+5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0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2+1+10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0+2+9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0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4+2+10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0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0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2+7+3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0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0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6+2+10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0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1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0+7+3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1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0+5+6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1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1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0+4+10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1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1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6+3+10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1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1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2+4+6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1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2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1+5+5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2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2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7+2+10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2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