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y="5143500" cx="9144000"/>
  <p:notesSz cx="6858000" cy="9144000"/>
  <p:embeddedFontLst>
    <p:embeddedFont>
      <p:font typeface="Roboto"/>
      <p:regular r:id="rId108"/>
      <p:bold r:id="rId109"/>
      <p:italic r:id="rId110"/>
      <p:boldItalic r:id="rId1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font" Target="fonts/Roboto-bold.fntdata"/><Relationship Id="rId108" Type="http://schemas.openxmlformats.org/officeDocument/2006/relationships/font" Target="fonts/Roboto-regular.fntdata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5" Type="http://schemas.openxmlformats.org/officeDocument/2006/relationships/slide" Target="slides/slide9.xml"/><Relationship Id="rId110" Type="http://schemas.openxmlformats.org/officeDocument/2006/relationships/font" Target="fonts/Roboto-italic.fntdata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11" Type="http://schemas.openxmlformats.org/officeDocument/2006/relationships/font" Target="fonts/Roboto-boldItalic.fntdata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b34bf266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b34bf266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b34bf2664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b34bf2664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6b34bf2664_0_5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6b34bf2664_0_5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6b34bf2664_0_5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6b34bf2664_0_5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b34bf2664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b34bf2664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b34bf2664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b34bf2664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6b34bf2664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6b34bf2664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b34bf2664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b34bf2664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b34bf2664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b34bf2664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b34bf2664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b34bf2664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b34bf2664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b34bf2664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b34bf2664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6b34bf2664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b34bf2664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6b34bf2664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b34bf2664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b34bf2664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b34bf2664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6b34bf2664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6b34bf2664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6b34bf2664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b34bf2664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b34bf2664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b34bf2664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6b34bf2664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6b34bf2664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6b34bf2664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b34bf2664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6b34bf2664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b34bf2664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6b34bf2664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6b34bf2664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6b34bf2664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6b34bf2664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6b34bf2664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b34bf2664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6b34bf2664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b34bf2664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b34bf2664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6b34bf2664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6b34bf2664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6b34bf2664_0_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6b34bf2664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6b34bf2664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6b34bf2664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6b34bf2664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6b34bf2664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6b34bf2664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6b34bf2664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b34bf2664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b34bf2664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b34bf2664_0_2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6b34bf2664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6b34bf2664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6b34bf2664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6b34bf2664_0_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6b34bf2664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6b34bf2664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6b34bf2664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b34bf2664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b34bf2664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6b34bf2664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6b34bf2664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6b34bf2664_0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6b34bf2664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b34bf2664_0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6b34bf2664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b34bf2664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6b34bf2664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6b34bf2664_0_2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6b34bf2664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6b34bf2664_0_2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6b34bf2664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6b34bf2664_0_2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6b34bf2664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6b34bf2664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6b34bf2664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6b34bf2664_0_3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6b34bf2664_0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6b34bf2664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6b34bf2664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b34bf2664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6b34bf2664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6b34bf2664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6b34bf2664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b34bf2664_0_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b34bf2664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6b34bf2664_0_3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6b34bf2664_0_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6b34bf2664_0_3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6b34bf2664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6b34bf2664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6b34bf2664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6b34bf2664_0_3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6b34bf2664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6b34bf2664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6b34bf2664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6b34bf2664_0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6b34bf2664_0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6b34bf2664_0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6b34bf2664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6b34bf2664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6b34bf2664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6b34bf2664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6b34bf2664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6b34bf2664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6b34bf2664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6b34bf2664_0_3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6b34bf2664_0_3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6b34bf2664_0_3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6b34bf2664_0_3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6b34bf2664_0_3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6b34bf2664_0_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6b34bf2664_0_3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6b34bf2664_0_3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6b34bf2664_0_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6b34bf2664_0_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6b34bf2664_0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6b34bf2664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6b34bf2664_0_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6b34bf2664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6b34bf2664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6b34bf2664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6b34bf2664_0_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6b34bf2664_0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6b34bf2664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6b34bf2664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6b34bf2664_0_3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6b34bf2664_0_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6b34bf2664_0_4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6b34bf2664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6b34bf2664_0_4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6b34bf2664_0_4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6b34bf2664_0_4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6b34bf2664_0_4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6b34bf2664_0_4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6b34bf2664_0_4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6b34bf2664_0_4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6b34bf2664_0_4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6b34bf2664_0_4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6b34bf2664_0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6b34bf2664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6b34bf2664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6b34bf2664_0_4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6b34bf2664_0_4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6b34bf2664_0_4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6b34bf2664_0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b34bf2664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b34bf2664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6b34bf2664_0_4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6b34bf2664_0_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6b34bf2664_0_4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6b34bf2664_0_4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6b34bf2664_0_4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6b34bf2664_0_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6b34bf2664_0_4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6b34bf2664_0_4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6b34bf2664_0_4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6b34bf2664_0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6b34bf2664_0_4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6b34bf2664_0_4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6b34bf2664_0_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6b34bf2664_0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6b34bf2664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6b34bf2664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6b34bf2664_0_4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6b34bf2664_0_4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6b34bf2664_0_4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6b34bf2664_0_4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b34bf2664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b34bf2664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6b34bf2664_0_4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6b34bf2664_0_4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6b34bf2664_0_4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6b34bf2664_0_4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b34bf2664_0_4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6b34bf2664_0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6b34bf2664_0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6b34bf2664_0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6b34bf2664_0_4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6b34bf2664_0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6b34bf2664_0_5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6b34bf2664_0_5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6b34bf2664_0_5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6b34bf2664_0_5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6b34bf2664_0_5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6b34bf2664_0_5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6b34bf2664_0_5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6b34bf2664_0_5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6b34bf2664_0_5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6b34bf2664_0_5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p14:dur="400">
        <p:push dir="r"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Fase 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es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SUMA</a:t>
            </a: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decenas completas: extensión de la tabla de sumar</a:t>
            </a: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2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80+90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90+90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30+90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7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60+90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7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7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7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7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8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8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8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8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9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9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9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0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0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0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0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0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70+30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0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1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1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1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1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1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1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2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80+40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2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