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7.xml"/>
  <Override ContentType="application/vnd.openxmlformats-officedocument.presentationml.notesSlide+xml" PartName="/ppt/notesSlides/notesSlide59.xml"/>
  <Override ContentType="application/vnd.openxmlformats-officedocument.presentationml.notesSlide+xml" PartName="/ppt/notesSlides/notesSlide32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1.xml"/>
  <Override ContentType="application/vnd.openxmlformats-officedocument.presentationml.notesSlide+xml" PartName="/ppt/notesSlides/notesSlide24.xml"/>
  <Override ContentType="application/vnd.openxmlformats-officedocument.presentationml.notesSlide+xml" PartName="/ppt/notesSlides/notesSlide50.xml"/>
  <Override ContentType="application/vnd.openxmlformats-officedocument.presentationml.notesSlide+xml" PartName="/ppt/notesSlides/notesSlide100.xml"/>
  <Override ContentType="application/vnd.openxmlformats-officedocument.presentationml.notesSlide+xml" PartName="/ppt/notesSlides/notesSlide42.xml"/>
  <Override ContentType="application/vnd.openxmlformats-officedocument.presentationml.notesSlide+xml" PartName="/ppt/notesSlides/notesSlide85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34.xml"/>
  <Override ContentType="application/vnd.openxmlformats-officedocument.presentationml.notesSlide+xml" PartName="/ppt/notesSlides/notesSlide77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73.xml"/>
  <Override ContentType="application/vnd.openxmlformats-officedocument.presentationml.notesSlide+xml" PartName="/ppt/notesSlides/notesSlide81.xml"/>
  <Override ContentType="application/vnd.openxmlformats-officedocument.presentationml.notesSlide+xml" PartName="/ppt/notesSlides/notesSlide30.xml"/>
  <Override ContentType="application/vnd.openxmlformats-officedocument.presentationml.notesSlide+xml" PartName="/ppt/notesSlides/notesSlide69.xml"/>
  <Override ContentType="application/vnd.openxmlformats-officedocument.presentationml.notesSlide+xml" PartName="/ppt/notesSlides/notesSlide26.xml"/>
  <Override ContentType="application/vnd.openxmlformats-officedocument.presentationml.notesSlide+xml" PartName="/ppt/notesSlides/notesSlide39.xml"/>
  <Override ContentType="application/vnd.openxmlformats-officedocument.presentationml.notesSlide+xml" PartName="/ppt/notesSlides/notesSlide93.xml"/>
  <Override ContentType="application/vnd.openxmlformats-officedocument.presentationml.notesSlide+xml" PartName="/ppt/notesSlides/notesSlide87.xml"/>
  <Override ContentType="application/vnd.openxmlformats-officedocument.presentationml.notesSlide+xml" PartName="/ppt/notesSlides/notesSlide57.xml"/>
  <Override ContentType="application/vnd.openxmlformats-officedocument.presentationml.notesSlide+xml" PartName="/ppt/notesSlides/notesSlide44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75.xml"/>
  <Override ContentType="application/vnd.openxmlformats-officedocument.presentationml.notesSlide+xml" PartName="/ppt/notesSlides/notesSlide37.xml"/>
  <Override ContentType="application/vnd.openxmlformats-officedocument.presentationml.notesSlide+xml" PartName="/ppt/notesSlides/notesSlide29.xml"/>
  <Override ContentType="application/vnd.openxmlformats-officedocument.presentationml.notesSlide+xml" PartName="/ppt/notesSlides/notesSlide54.xml"/>
  <Override ContentType="application/vnd.openxmlformats-officedocument.presentationml.notesSlide+xml" PartName="/ppt/notesSlides/notesSlide97.xml"/>
  <Override ContentType="application/vnd.openxmlformats-officedocument.presentationml.notesSlide+xml" PartName="/ppt/notesSlides/notesSlide46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9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63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60.xml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48.xml"/>
  <Override ContentType="application/vnd.openxmlformats-officedocument.presentationml.notesSlide+xml" PartName="/ppt/notesSlides/notesSlide101.xml"/>
  <Override ContentType="application/vnd.openxmlformats-officedocument.presentationml.notesSlide+xml" PartName="/ppt/notesSlides/notesSlide95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5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35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65.xml"/>
  <Override ContentType="application/vnd.openxmlformats-officedocument.presentationml.notesSlide+xml" PartName="/ppt/notesSlides/notesSlide78.xml"/>
  <Override ContentType="application/vnd.openxmlformats-officedocument.presentationml.notesSlide+xml" PartName="/ppt/notesSlides/notesSlide71.xml"/>
  <Override ContentType="application/vnd.openxmlformats-officedocument.presentationml.notesSlide+xml" PartName="/ppt/notesSlides/notesSlide92.xml"/>
  <Override ContentType="application/vnd.openxmlformats-officedocument.presentationml.notesSlide+xml" PartName="/ppt/notesSlides/notesSlide84.xml"/>
  <Override ContentType="application/vnd.openxmlformats-officedocument.presentationml.notesSlide+xml" PartName="/ppt/notesSlides/notesSlide76.xml"/>
  <Override ContentType="application/vnd.openxmlformats-officedocument.presentationml.notesSlide+xml" PartName="/ppt/notesSlides/notesSlide33.xml"/>
  <Override ContentType="application/vnd.openxmlformats-officedocument.presentationml.notesSlide+xml" PartName="/ppt/notesSlides/notesSlide41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68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82.xml"/>
  <Override ContentType="application/vnd.openxmlformats-officedocument.presentationml.notesSlide+xml" PartName="/ppt/notesSlides/notesSlide94.xml"/>
  <Override ContentType="application/vnd.openxmlformats-officedocument.presentationml.notesSlide+xml" PartName="/ppt/notesSlides/notesSlide51.xml"/>
  <Override ContentType="application/vnd.openxmlformats-officedocument.presentationml.notesSlide+xml" PartName="/ppt/notesSlides/notesSlide90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25.xml"/>
  <Override ContentType="application/vnd.openxmlformats-officedocument.presentationml.notesSlide+xml" PartName="/ppt/notesSlides/notesSlide43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86.xml"/>
  <Override ContentType="application/vnd.openxmlformats-officedocument.presentationml.notesSlide+xml" PartName="/ppt/notesSlides/notesSlide99.xml"/>
  <Override ContentType="application/vnd.openxmlformats-officedocument.presentationml.notesSlide+xml" PartName="/ppt/notesSlides/notesSlide56.xml"/>
  <Override ContentType="application/vnd.openxmlformats-officedocument.presentationml.notesSlide+xml" PartName="/ppt/notesSlides/notesSlide31.xml"/>
  <Override ContentType="application/vnd.openxmlformats-officedocument.presentationml.notesSlide+xml" PartName="/ppt/notesSlides/notesSlide80.xml"/>
  <Override ContentType="application/vnd.openxmlformats-officedocument.presentationml.notesSlide+xml" PartName="/ppt/notesSlides/notesSlide61.xml"/>
  <Override ContentType="application/vnd.openxmlformats-officedocument.presentationml.notesSlide+xml" PartName="/ppt/notesSlides/notesSlide74.xml"/>
  <Override ContentType="application/vnd.openxmlformats-officedocument.presentationml.notesSlide+xml" PartName="/ppt/notesSlides/notesSlide58.xml"/>
  <Override ContentType="application/vnd.openxmlformats-officedocument.presentationml.notesSlide+xml" PartName="/ppt/notesSlides/notesSlide27.xml"/>
  <Override ContentType="application/vnd.openxmlformats-officedocument.presentationml.notesSlide+xml" PartName="/ppt/notesSlides/notesSlide8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62.xml"/>
  <Override ContentType="application/vnd.openxmlformats-officedocument.presentationml.notesSlide+xml" PartName="/ppt/notesSlides/notesSlide45.xml"/>
  <Override ContentType="application/vnd.openxmlformats-officedocument.presentationml.notesSlide+xml" PartName="/ppt/notesSlides/notesSlide70.xml"/>
  <Override ContentType="application/vnd.openxmlformats-officedocument.presentationml.notesSlide+xml" PartName="/ppt/notesSlides/notesSlide28.xml"/>
  <Override ContentType="application/vnd.openxmlformats-officedocument.presentationml.notesSlide+xml" PartName="/ppt/notesSlides/notesSlide5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47.xml"/>
  <Override ContentType="application/vnd.openxmlformats-officedocument.presentationml.notesSlide+xml" PartName="/ppt/notesSlides/notesSlide72.xml"/>
  <Override ContentType="application/vnd.openxmlformats-officedocument.presentationml.notesSlide+xml" PartName="/ppt/notesSlides/notesSlide98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38.xml"/>
  <Override ContentType="application/vnd.openxmlformats-officedocument.presentationml.notesSlide+xml" PartName="/ppt/notesSlides/notesSlide64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79.xml"/>
  <Override ContentType="application/vnd.openxmlformats-officedocument.presentationml.notesSlide+xml" PartName="/ppt/notesSlides/notesSlide36.xml"/>
  <Override ContentType="application/vnd.openxmlformats-officedocument.presentationml.notesSlide+xml" PartName="/ppt/notesSlides/notesSlide49.xml"/>
  <Override ContentType="application/vnd.openxmlformats-officedocument.presentationml.notesSlide+xml" PartName="/ppt/notesSlides/notesSlide96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83.xml"/>
  <Override ContentType="application/vnd.openxmlformats-officedocument.presentationml.notesSlide+xml" PartName="/ppt/notesSlides/notesSlide53.xml"/>
  <Override ContentType="application/vnd.openxmlformats-officedocument.presentationml.notesSlide+xml" PartName="/ppt/notesSlides/notesSlide40.xml"/>
  <Override ContentType="application/vnd.openxmlformats-officedocument.presentationml.notesSlide+xml" PartName="/ppt/notesSlides/notesSlide23.xml"/>
  <Override ContentType="application/vnd.openxmlformats-officedocument.presentationml.notesSlide+xml" PartName="/ppt/notesSlides/notesSlide66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3.xml"/>
  <Override ContentType="application/vnd.openxmlformats-officedocument.presentationml.slide+xml" PartName="/ppt/slides/slide78.xml"/>
  <Override ContentType="application/vnd.openxmlformats-officedocument.presentationml.slide+xml" PartName="/ppt/slides/slide86.xml"/>
  <Override ContentType="application/vnd.openxmlformats-officedocument.presentationml.slide+xml" PartName="/ppt/slides/slide35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slide+xml" PartName="/ppt/slides/slide17.xml"/>
  <Override ContentType="application/vnd.openxmlformats-officedocument.presentationml.slide+xml" PartName="/ppt/slides/slide25.xml"/>
  <Override ContentType="application/vnd.openxmlformats-officedocument.presentationml.slide+xml" PartName="/ppt/slides/slide33.xml"/>
  <Override ContentType="application/vnd.openxmlformats-officedocument.presentationml.slide+xml" PartName="/ppt/slides/slide51.xml"/>
  <Override ContentType="application/vnd.openxmlformats-officedocument.presentationml.slide+xml" PartName="/ppt/slides/slide68.xml"/>
  <Override ContentType="application/vnd.openxmlformats-officedocument.presentationml.slide+xml" PartName="/ppt/slides/slide94.xml"/>
  <Override ContentType="application/vnd.openxmlformats-officedocument.presentationml.slide+xml" PartName="/ppt/slides/slide84.xml"/>
  <Override ContentType="application/vnd.openxmlformats-officedocument.presentationml.slide+xml" PartName="/ppt/slides/slide37.xml"/>
  <Override ContentType="application/vnd.openxmlformats-officedocument.presentationml.slide+xml" PartName="/ppt/slides/slide71.xml"/>
  <Override ContentType="application/vnd.openxmlformats-officedocument.presentationml.slide+xml" PartName="/ppt/slides/slide41.xml"/>
  <Override ContentType="application/vnd.openxmlformats-officedocument.presentationml.slide+xml" PartName="/ppt/slides/slide7.xml"/>
  <Override ContentType="application/vnd.openxmlformats-officedocument.presentationml.slide+xml" PartName="/ppt/slides/slide66.xml"/>
  <Override ContentType="application/vnd.openxmlformats-officedocument.presentationml.slide+xml" PartName="/ppt/slides/slide23.xml"/>
  <Override ContentType="application/vnd.openxmlformats-officedocument.presentationml.slide+xml" PartName="/ppt/slides/slide10.xml"/>
  <Override ContentType="application/vnd.openxmlformats-officedocument.presentationml.slide+xml" PartName="/ppt/slides/slide53.xml"/>
  <Override ContentType="application/vnd.openxmlformats-officedocument.presentationml.slide+xml" PartName="/ppt/slides/slide96.xml"/>
  <Override ContentType="application/vnd.openxmlformats-officedocument.presentationml.slide+xml" PartName="/ppt/slides/slide48.xml"/>
  <Override ContentType="application/vnd.openxmlformats-officedocument.presentationml.slide+xml" PartName="/ppt/slides/slide22.xml"/>
  <Override ContentType="application/vnd.openxmlformats-officedocument.presentationml.slide+xml" PartName="/ppt/slides/slide82.xml"/>
  <Override ContentType="application/vnd.openxmlformats-officedocument.presentationml.slide+xml" PartName="/ppt/slides/slide65.xml"/>
  <Override ContentType="application/vnd.openxmlformats-officedocument.presentationml.slide+xml" PartName="/ppt/slides/slide9.xml"/>
  <Override ContentType="application/vnd.openxmlformats-officedocument.presentationml.slide+xml" PartName="/ppt/slides/slide12.xml"/>
  <Override ContentType="application/vnd.openxmlformats-officedocument.presentationml.slide+xml" PartName="/ppt/slides/slide98.xml"/>
  <Override ContentType="application/vnd.openxmlformats-officedocument.presentationml.slide+xml" PartName="/ppt/slides/slide72.xml"/>
  <Override ContentType="application/vnd.openxmlformats-officedocument.presentationml.slide+xml" PartName="/ppt/slides/slide20.xml"/>
  <Override ContentType="application/vnd.openxmlformats-officedocument.presentationml.slide+xml" PartName="/ppt/slides/slide38.xml"/>
  <Override ContentType="application/vnd.openxmlformats-officedocument.presentationml.slide+xml" PartName="/ppt/slides/slide46.xml"/>
  <Override ContentType="application/vnd.openxmlformats-officedocument.presentationml.slide+xml" PartName="/ppt/slides/slide55.xml"/>
  <Override ContentType="application/vnd.openxmlformats-officedocument.presentationml.slide+xml" PartName="/ppt/slides/slide29.xml"/>
  <Override ContentType="application/vnd.openxmlformats-officedocument.presentationml.slide+xml" PartName="/ppt/slides/slide59.xml"/>
  <Override ContentType="application/vnd.openxmlformats-officedocument.presentationml.slide+xml" PartName="/ppt/slides/slide89.xml"/>
  <Override ContentType="application/vnd.openxmlformats-officedocument.presentationml.slide+xml" PartName="/ppt/slides/slide76.xml"/>
  <Override ContentType="application/vnd.openxmlformats-officedocument.presentationml.slide+xml" PartName="/ppt/slides/slide63.xml"/>
  <Override ContentType="application/vnd.openxmlformats-officedocument.presentationml.slide+xml" PartName="/ppt/slides/slide93.xml"/>
  <Override ContentType="application/vnd.openxmlformats-officedocument.presentationml.slide+xml" PartName="/ppt/slides/slide101.xml"/>
  <Override ContentType="application/vnd.openxmlformats-officedocument.presentationml.slide+xml" PartName="/ppt/slides/slide80.xml"/>
  <Override ContentType="application/vnd.openxmlformats-officedocument.presentationml.slide+xml" PartName="/ppt/slides/slide61.xml"/>
  <Override ContentType="application/vnd.openxmlformats-officedocument.presentationml.slide+xml" PartName="/ppt/slides/slide91.xml"/>
  <Override ContentType="application/vnd.openxmlformats-officedocument.presentationml.slide+xml" PartName="/ppt/slides/slide31.xml"/>
  <Override ContentType="application/vnd.openxmlformats-officedocument.presentationml.slide+xml" PartName="/ppt/slides/slide87.xml"/>
  <Override ContentType="application/vnd.openxmlformats-officedocument.presentationml.slide+xml" PartName="/ppt/slides/slide74.xml"/>
  <Override ContentType="application/vnd.openxmlformats-officedocument.presentationml.slide+xml" PartName="/ppt/slides/slide27.xml"/>
  <Override ContentType="application/vnd.openxmlformats-officedocument.presentationml.slide+xml" PartName="/ppt/slides/slide57.xml"/>
  <Override ContentType="application/vnd.openxmlformats-officedocument.presentationml.slide+xml" PartName="/ppt/slides/slide2.xml"/>
  <Override ContentType="application/vnd.openxmlformats-officedocument.presentationml.slide+xml" PartName="/ppt/slides/slide44.xml"/>
  <Override ContentType="application/vnd.openxmlformats-officedocument.presentationml.slide+xml" PartName="/ppt/slides/slide14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60.xml"/>
  <Override ContentType="application/vnd.openxmlformats-officedocument.presentationml.slide+xml" PartName="/ppt/slides/slide52.xml"/>
  <Override ContentType="application/vnd.openxmlformats-officedocument.presentationml.slide+xml" PartName="/ppt/slides/slide26.xml"/>
  <Override ContentType="application/vnd.openxmlformats-officedocument.presentationml.slide+xml" PartName="/ppt/slides/slide95.xml"/>
  <Override ContentType="application/vnd.openxmlformats-officedocument.presentationml.slide+xml" PartName="/ppt/slides/slide69.xml"/>
  <Override ContentType="application/vnd.openxmlformats-officedocument.presentationml.slide+xml" PartName="/ppt/slides/slide85.xml"/>
  <Override ContentType="application/vnd.openxmlformats-officedocument.presentationml.slide+xml" PartName="/ppt/slides/slide42.xml"/>
  <Override ContentType="application/vnd.openxmlformats-officedocument.presentationml.slide+xml" PartName="/ppt/slides/slide50.xml"/>
  <Override ContentType="application/vnd.openxmlformats-officedocument.presentationml.slide+xml" PartName="/ppt/slides/slide77.xml"/>
  <Override ContentType="application/vnd.openxmlformats-officedocument.presentationml.slide+xml" PartName="/ppt/slides/slide34.xml"/>
  <Override ContentType="application/vnd.openxmlformats-officedocument.presentationml.slide+xml" PartName="/ppt/slides/slide16.xml"/>
  <Override ContentType="application/vnd.openxmlformats-officedocument.presentationml.slide+xml" PartName="/ppt/slides/slide24.xml"/>
  <Override ContentType="application/vnd.openxmlformats-officedocument.presentationml.slide+xml" PartName="/ppt/slides/slide97.xml"/>
  <Override ContentType="application/vnd.openxmlformats-officedocument.presentationml.slide+xml" PartName="/ppt/slides/slide11.xml"/>
  <Override ContentType="application/vnd.openxmlformats-officedocument.presentationml.slide+xml" PartName="/ppt/slides/slide67.xml"/>
  <Override ContentType="application/vnd.openxmlformats-officedocument.presentationml.slide+xml" PartName="/ppt/slides/slide54.xml"/>
  <Override ContentType="application/vnd.openxmlformats-officedocument.presentationml.slide+xml" PartName="/ppt/slides/slide36.xml"/>
  <Override ContentType="application/vnd.openxmlformats-officedocument.presentationml.slide+xml" PartName="/ppt/slides/slide79.xml"/>
  <Override ContentType="application/vnd.openxmlformats-officedocument.presentationml.slide+xml" PartName="/ppt/slides/slide49.xml"/>
  <Override ContentType="application/vnd.openxmlformats-officedocument.presentationml.slide+xml" PartName="/ppt/slides/slide83.xml"/>
  <Override ContentType="application/vnd.openxmlformats-officedocument.presentationml.slide+xml" PartName="/ppt/slides/slide70.xml"/>
  <Override ContentType="application/vnd.openxmlformats-officedocument.presentationml.slide+xml" PartName="/ppt/slides/slide6.xml"/>
  <Override ContentType="application/vnd.openxmlformats-officedocument.presentationml.slide+xml" PartName="/ppt/slides/slide40.xml"/>
  <Override ContentType="application/vnd.openxmlformats-officedocument.presentationml.slide+xml" PartName="/ppt/slides/slide73.xml"/>
  <Override ContentType="application/vnd.openxmlformats-officedocument.presentationml.slide+xml" PartName="/ppt/slides/slide30.xml"/>
  <Override ContentType="application/vnd.openxmlformats-officedocument.presentationml.slide+xml" PartName="/ppt/slides/slide99.xml"/>
  <Override ContentType="application/vnd.openxmlformats-officedocument.presentationml.slide+xml" PartName="/ppt/slides/slide39.xml"/>
  <Override ContentType="application/vnd.openxmlformats-officedocument.presentationml.slide+xml" PartName="/ppt/slides/slide13.xml"/>
  <Override ContentType="application/vnd.openxmlformats-officedocument.presentationml.slide+xml" PartName="/ppt/slides/slide56.xml"/>
  <Override ContentType="application/vnd.openxmlformats-officedocument.presentationml.slide+xml" PartName="/ppt/slides/slide47.xml"/>
  <Override ContentType="application/vnd.openxmlformats-officedocument.presentationml.slide+xml" PartName="/ppt/slides/slide21.xml"/>
  <Override ContentType="application/vnd.openxmlformats-officedocument.presentationml.slide+xml" PartName="/ppt/slides/slide100.xml"/>
  <Override ContentType="application/vnd.openxmlformats-officedocument.presentationml.slide+xml" PartName="/ppt/slides/slide64.xml"/>
  <Override ContentType="application/vnd.openxmlformats-officedocument.presentationml.slide+xml" PartName="/ppt/slides/slide81.xml"/>
  <Override ContentType="application/vnd.openxmlformats-officedocument.presentationml.slide+xml" PartName="/ppt/slides/slide90.xml"/>
  <Override ContentType="application/vnd.openxmlformats-officedocument.presentationml.slide+xml" PartName="/ppt/slides/slide8.xml"/>
  <Override ContentType="application/vnd.openxmlformats-officedocument.presentationml.slide+xml" PartName="/ppt/slides/slide32.xml"/>
  <Override ContentType="application/vnd.openxmlformats-officedocument.presentationml.slide+xml" PartName="/ppt/slides/slide62.xml"/>
  <Override ContentType="application/vnd.openxmlformats-officedocument.presentationml.slide+xml" PartName="/ppt/slides/slide75.xml"/>
  <Override ContentType="application/vnd.openxmlformats-officedocument.presentationml.slide+xml" PartName="/ppt/slides/slide1.xml"/>
  <Override ContentType="application/vnd.openxmlformats-officedocument.presentationml.slide+xml" PartName="/ppt/slides/slide58.xml"/>
  <Override ContentType="application/vnd.openxmlformats-officedocument.presentationml.slide+xml" PartName="/ppt/slides/slide45.xml"/>
  <Override ContentType="application/vnd.openxmlformats-officedocument.presentationml.slide+xml" PartName="/ppt/slides/slide28.xml"/>
  <Override ContentType="application/vnd.openxmlformats-officedocument.presentationml.slide+xml" PartName="/ppt/slides/slide15.xml"/>
  <Override ContentType="application/vnd.openxmlformats-officedocument.presentationml.slide+xml" PartName="/ppt/slides/slide88.xml"/>
  <Override ContentType="application/vnd.openxmlformats-officedocument.presentationml.slide+xml" PartName="/ppt/slides/slide9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74" r:id="rId24"/>
    <p:sldId id="275" r:id="rId25"/>
    <p:sldId id="276" r:id="rId26"/>
    <p:sldId id="277" r:id="rId27"/>
    <p:sldId id="278" r:id="rId28"/>
    <p:sldId id="279" r:id="rId29"/>
    <p:sldId id="280" r:id="rId30"/>
    <p:sldId id="281" r:id="rId31"/>
    <p:sldId id="282" r:id="rId32"/>
    <p:sldId id="283" r:id="rId33"/>
    <p:sldId id="284" r:id="rId34"/>
    <p:sldId id="285" r:id="rId35"/>
    <p:sldId id="286" r:id="rId36"/>
    <p:sldId id="287" r:id="rId37"/>
    <p:sldId id="288" r:id="rId38"/>
    <p:sldId id="289" r:id="rId39"/>
    <p:sldId id="290" r:id="rId40"/>
    <p:sldId id="291" r:id="rId41"/>
    <p:sldId id="292" r:id="rId42"/>
    <p:sldId id="293" r:id="rId43"/>
    <p:sldId id="294" r:id="rId44"/>
    <p:sldId id="295" r:id="rId45"/>
    <p:sldId id="296" r:id="rId46"/>
    <p:sldId id="297" r:id="rId47"/>
    <p:sldId id="298" r:id="rId48"/>
    <p:sldId id="299" r:id="rId49"/>
    <p:sldId id="300" r:id="rId50"/>
    <p:sldId id="301" r:id="rId51"/>
    <p:sldId id="302" r:id="rId52"/>
    <p:sldId id="303" r:id="rId53"/>
    <p:sldId id="304" r:id="rId54"/>
    <p:sldId id="305" r:id="rId55"/>
    <p:sldId id="306" r:id="rId56"/>
    <p:sldId id="307" r:id="rId57"/>
    <p:sldId id="308" r:id="rId58"/>
    <p:sldId id="309" r:id="rId59"/>
    <p:sldId id="310" r:id="rId60"/>
    <p:sldId id="311" r:id="rId61"/>
    <p:sldId id="312" r:id="rId62"/>
    <p:sldId id="313" r:id="rId63"/>
    <p:sldId id="314" r:id="rId64"/>
    <p:sldId id="315" r:id="rId65"/>
    <p:sldId id="316" r:id="rId66"/>
    <p:sldId id="317" r:id="rId67"/>
    <p:sldId id="318" r:id="rId68"/>
    <p:sldId id="319" r:id="rId69"/>
    <p:sldId id="320" r:id="rId70"/>
    <p:sldId id="321" r:id="rId71"/>
    <p:sldId id="322" r:id="rId72"/>
    <p:sldId id="323" r:id="rId73"/>
    <p:sldId id="324" r:id="rId74"/>
    <p:sldId id="325" r:id="rId75"/>
    <p:sldId id="326" r:id="rId76"/>
    <p:sldId id="327" r:id="rId77"/>
    <p:sldId id="328" r:id="rId78"/>
    <p:sldId id="329" r:id="rId79"/>
    <p:sldId id="330" r:id="rId80"/>
    <p:sldId id="331" r:id="rId81"/>
    <p:sldId id="332" r:id="rId82"/>
    <p:sldId id="333" r:id="rId83"/>
    <p:sldId id="334" r:id="rId84"/>
    <p:sldId id="335" r:id="rId85"/>
    <p:sldId id="336" r:id="rId86"/>
    <p:sldId id="337" r:id="rId87"/>
    <p:sldId id="338" r:id="rId88"/>
    <p:sldId id="339" r:id="rId89"/>
    <p:sldId id="340" r:id="rId90"/>
    <p:sldId id="341" r:id="rId91"/>
    <p:sldId id="342" r:id="rId92"/>
    <p:sldId id="343" r:id="rId93"/>
    <p:sldId id="344" r:id="rId94"/>
    <p:sldId id="345" r:id="rId95"/>
    <p:sldId id="346" r:id="rId96"/>
    <p:sldId id="347" r:id="rId97"/>
    <p:sldId id="348" r:id="rId98"/>
    <p:sldId id="349" r:id="rId99"/>
    <p:sldId id="350" r:id="rId100"/>
    <p:sldId id="351" r:id="rId101"/>
    <p:sldId id="352" r:id="rId102"/>
    <p:sldId id="353" r:id="rId103"/>
    <p:sldId id="354" r:id="rId104"/>
    <p:sldId id="355" r:id="rId105"/>
    <p:sldId id="356" r:id="rId10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40" Type="http://schemas.openxmlformats.org/officeDocument/2006/relationships/slide" Target="slides/slide35.xml"/><Relationship Id="rId42" Type="http://schemas.openxmlformats.org/officeDocument/2006/relationships/slide" Target="slides/slide37.xml"/><Relationship Id="rId41" Type="http://schemas.openxmlformats.org/officeDocument/2006/relationships/slide" Target="slides/slide36.xml"/><Relationship Id="rId44" Type="http://schemas.openxmlformats.org/officeDocument/2006/relationships/slide" Target="slides/slide39.xml"/><Relationship Id="rId43" Type="http://schemas.openxmlformats.org/officeDocument/2006/relationships/slide" Target="slides/slide38.xml"/><Relationship Id="rId46" Type="http://schemas.openxmlformats.org/officeDocument/2006/relationships/slide" Target="slides/slide41.xml"/><Relationship Id="rId45" Type="http://schemas.openxmlformats.org/officeDocument/2006/relationships/slide" Target="slides/slide40.xml"/><Relationship Id="rId106" Type="http://schemas.openxmlformats.org/officeDocument/2006/relationships/slide" Target="slides/slide101.xml"/><Relationship Id="rId105" Type="http://schemas.openxmlformats.org/officeDocument/2006/relationships/slide" Target="slides/slide100.xml"/><Relationship Id="rId104" Type="http://schemas.openxmlformats.org/officeDocument/2006/relationships/slide" Target="slides/slide99.xml"/><Relationship Id="rId48" Type="http://schemas.openxmlformats.org/officeDocument/2006/relationships/slide" Target="slides/slide43.xml"/><Relationship Id="rId47" Type="http://schemas.openxmlformats.org/officeDocument/2006/relationships/slide" Target="slides/slide42.xml"/><Relationship Id="rId49" Type="http://schemas.openxmlformats.org/officeDocument/2006/relationships/slide" Target="slides/slide44.xml"/><Relationship Id="rId103" Type="http://schemas.openxmlformats.org/officeDocument/2006/relationships/slide" Target="slides/slide98.xml"/><Relationship Id="rId102" Type="http://schemas.openxmlformats.org/officeDocument/2006/relationships/slide" Target="slides/slide97.xml"/><Relationship Id="rId101" Type="http://schemas.openxmlformats.org/officeDocument/2006/relationships/slide" Target="slides/slide96.xml"/><Relationship Id="rId100" Type="http://schemas.openxmlformats.org/officeDocument/2006/relationships/slide" Target="slides/slide95.xml"/><Relationship Id="rId31" Type="http://schemas.openxmlformats.org/officeDocument/2006/relationships/slide" Target="slides/slide26.xml"/><Relationship Id="rId30" Type="http://schemas.openxmlformats.org/officeDocument/2006/relationships/slide" Target="slides/slide25.xml"/><Relationship Id="rId33" Type="http://schemas.openxmlformats.org/officeDocument/2006/relationships/slide" Target="slides/slide28.xml"/><Relationship Id="rId32" Type="http://schemas.openxmlformats.org/officeDocument/2006/relationships/slide" Target="slides/slide27.xml"/><Relationship Id="rId35" Type="http://schemas.openxmlformats.org/officeDocument/2006/relationships/slide" Target="slides/slide30.xml"/><Relationship Id="rId34" Type="http://schemas.openxmlformats.org/officeDocument/2006/relationships/slide" Target="slides/slide29.xml"/><Relationship Id="rId37" Type="http://schemas.openxmlformats.org/officeDocument/2006/relationships/slide" Target="slides/slide32.xml"/><Relationship Id="rId36" Type="http://schemas.openxmlformats.org/officeDocument/2006/relationships/slide" Target="slides/slide31.xml"/><Relationship Id="rId39" Type="http://schemas.openxmlformats.org/officeDocument/2006/relationships/slide" Target="slides/slide34.xml"/><Relationship Id="rId38" Type="http://schemas.openxmlformats.org/officeDocument/2006/relationships/slide" Target="slides/slide33.xml"/><Relationship Id="rId20" Type="http://schemas.openxmlformats.org/officeDocument/2006/relationships/slide" Target="slides/slide15.xml"/><Relationship Id="rId22" Type="http://schemas.openxmlformats.org/officeDocument/2006/relationships/slide" Target="slides/slide17.xml"/><Relationship Id="rId21" Type="http://schemas.openxmlformats.org/officeDocument/2006/relationships/slide" Target="slides/slide16.xml"/><Relationship Id="rId24" Type="http://schemas.openxmlformats.org/officeDocument/2006/relationships/slide" Target="slides/slide19.xml"/><Relationship Id="rId23" Type="http://schemas.openxmlformats.org/officeDocument/2006/relationships/slide" Target="slides/slide18.xml"/><Relationship Id="rId26" Type="http://schemas.openxmlformats.org/officeDocument/2006/relationships/slide" Target="slides/slide21.xml"/><Relationship Id="rId25" Type="http://schemas.openxmlformats.org/officeDocument/2006/relationships/slide" Target="slides/slide20.xml"/><Relationship Id="rId28" Type="http://schemas.openxmlformats.org/officeDocument/2006/relationships/slide" Target="slides/slide23.xml"/><Relationship Id="rId27" Type="http://schemas.openxmlformats.org/officeDocument/2006/relationships/slide" Target="slides/slide22.xml"/><Relationship Id="rId29" Type="http://schemas.openxmlformats.org/officeDocument/2006/relationships/slide" Target="slides/slide24.xml"/><Relationship Id="rId95" Type="http://schemas.openxmlformats.org/officeDocument/2006/relationships/slide" Target="slides/slide90.xml"/><Relationship Id="rId94" Type="http://schemas.openxmlformats.org/officeDocument/2006/relationships/slide" Target="slides/slide89.xml"/><Relationship Id="rId97" Type="http://schemas.openxmlformats.org/officeDocument/2006/relationships/slide" Target="slides/slide92.xml"/><Relationship Id="rId96" Type="http://schemas.openxmlformats.org/officeDocument/2006/relationships/slide" Target="slides/slide91.xml"/><Relationship Id="rId11" Type="http://schemas.openxmlformats.org/officeDocument/2006/relationships/slide" Target="slides/slide6.xml"/><Relationship Id="rId99" Type="http://schemas.openxmlformats.org/officeDocument/2006/relationships/slide" Target="slides/slide94.xml"/><Relationship Id="rId10" Type="http://schemas.openxmlformats.org/officeDocument/2006/relationships/slide" Target="slides/slide5.xml"/><Relationship Id="rId98" Type="http://schemas.openxmlformats.org/officeDocument/2006/relationships/slide" Target="slides/slide93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91" Type="http://schemas.openxmlformats.org/officeDocument/2006/relationships/slide" Target="slides/slide86.xml"/><Relationship Id="rId90" Type="http://schemas.openxmlformats.org/officeDocument/2006/relationships/slide" Target="slides/slide85.xml"/><Relationship Id="rId93" Type="http://schemas.openxmlformats.org/officeDocument/2006/relationships/slide" Target="slides/slide88.xml"/><Relationship Id="rId92" Type="http://schemas.openxmlformats.org/officeDocument/2006/relationships/slide" Target="slides/slide8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Relationship Id="rId84" Type="http://schemas.openxmlformats.org/officeDocument/2006/relationships/slide" Target="slides/slide79.xml"/><Relationship Id="rId83" Type="http://schemas.openxmlformats.org/officeDocument/2006/relationships/slide" Target="slides/slide78.xml"/><Relationship Id="rId86" Type="http://schemas.openxmlformats.org/officeDocument/2006/relationships/slide" Target="slides/slide81.xml"/><Relationship Id="rId85" Type="http://schemas.openxmlformats.org/officeDocument/2006/relationships/slide" Target="slides/slide80.xml"/><Relationship Id="rId88" Type="http://schemas.openxmlformats.org/officeDocument/2006/relationships/slide" Target="slides/slide83.xml"/><Relationship Id="rId87" Type="http://schemas.openxmlformats.org/officeDocument/2006/relationships/slide" Target="slides/slide82.xml"/><Relationship Id="rId89" Type="http://schemas.openxmlformats.org/officeDocument/2006/relationships/slide" Target="slides/slide84.xml"/><Relationship Id="rId80" Type="http://schemas.openxmlformats.org/officeDocument/2006/relationships/slide" Target="slides/slide75.xml"/><Relationship Id="rId82" Type="http://schemas.openxmlformats.org/officeDocument/2006/relationships/slide" Target="slides/slide77.xml"/><Relationship Id="rId81" Type="http://schemas.openxmlformats.org/officeDocument/2006/relationships/slide" Target="slides/slide76.xml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73" Type="http://schemas.openxmlformats.org/officeDocument/2006/relationships/slide" Target="slides/slide68.xml"/><Relationship Id="rId72" Type="http://schemas.openxmlformats.org/officeDocument/2006/relationships/slide" Target="slides/slide67.xml"/><Relationship Id="rId75" Type="http://schemas.openxmlformats.org/officeDocument/2006/relationships/slide" Target="slides/slide70.xml"/><Relationship Id="rId74" Type="http://schemas.openxmlformats.org/officeDocument/2006/relationships/slide" Target="slides/slide69.xml"/><Relationship Id="rId77" Type="http://schemas.openxmlformats.org/officeDocument/2006/relationships/slide" Target="slides/slide72.xml"/><Relationship Id="rId76" Type="http://schemas.openxmlformats.org/officeDocument/2006/relationships/slide" Target="slides/slide71.xml"/><Relationship Id="rId79" Type="http://schemas.openxmlformats.org/officeDocument/2006/relationships/slide" Target="slides/slide74.xml"/><Relationship Id="rId78" Type="http://schemas.openxmlformats.org/officeDocument/2006/relationships/slide" Target="slides/slide73.xml"/><Relationship Id="rId71" Type="http://schemas.openxmlformats.org/officeDocument/2006/relationships/slide" Target="slides/slide66.xml"/><Relationship Id="rId70" Type="http://schemas.openxmlformats.org/officeDocument/2006/relationships/slide" Target="slides/slide65.xml"/><Relationship Id="rId62" Type="http://schemas.openxmlformats.org/officeDocument/2006/relationships/slide" Target="slides/slide57.xml"/><Relationship Id="rId61" Type="http://schemas.openxmlformats.org/officeDocument/2006/relationships/slide" Target="slides/slide56.xml"/><Relationship Id="rId64" Type="http://schemas.openxmlformats.org/officeDocument/2006/relationships/slide" Target="slides/slide59.xml"/><Relationship Id="rId63" Type="http://schemas.openxmlformats.org/officeDocument/2006/relationships/slide" Target="slides/slide58.xml"/><Relationship Id="rId66" Type="http://schemas.openxmlformats.org/officeDocument/2006/relationships/slide" Target="slides/slide61.xml"/><Relationship Id="rId65" Type="http://schemas.openxmlformats.org/officeDocument/2006/relationships/slide" Target="slides/slide60.xml"/><Relationship Id="rId68" Type="http://schemas.openxmlformats.org/officeDocument/2006/relationships/slide" Target="slides/slide63.xml"/><Relationship Id="rId67" Type="http://schemas.openxmlformats.org/officeDocument/2006/relationships/slide" Target="slides/slide62.xml"/><Relationship Id="rId60" Type="http://schemas.openxmlformats.org/officeDocument/2006/relationships/slide" Target="slides/slide55.xml"/><Relationship Id="rId69" Type="http://schemas.openxmlformats.org/officeDocument/2006/relationships/slide" Target="slides/slide64.xml"/><Relationship Id="rId51" Type="http://schemas.openxmlformats.org/officeDocument/2006/relationships/slide" Target="slides/slide46.xml"/><Relationship Id="rId50" Type="http://schemas.openxmlformats.org/officeDocument/2006/relationships/slide" Target="slides/slide45.xml"/><Relationship Id="rId53" Type="http://schemas.openxmlformats.org/officeDocument/2006/relationships/slide" Target="slides/slide48.xml"/><Relationship Id="rId52" Type="http://schemas.openxmlformats.org/officeDocument/2006/relationships/slide" Target="slides/slide47.xml"/><Relationship Id="rId55" Type="http://schemas.openxmlformats.org/officeDocument/2006/relationships/slide" Target="slides/slide50.xml"/><Relationship Id="rId54" Type="http://schemas.openxmlformats.org/officeDocument/2006/relationships/slide" Target="slides/slide49.xml"/><Relationship Id="rId57" Type="http://schemas.openxmlformats.org/officeDocument/2006/relationships/slide" Target="slides/slide52.xml"/><Relationship Id="rId56" Type="http://schemas.openxmlformats.org/officeDocument/2006/relationships/slide" Target="slides/slide51.xml"/><Relationship Id="rId59" Type="http://schemas.openxmlformats.org/officeDocument/2006/relationships/slide" Target="slides/slide54.xml"/><Relationship Id="rId58" Type="http://schemas.openxmlformats.org/officeDocument/2006/relationships/slide" Target="slides/slide5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6bd4daccbc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6bd4daccbc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g6bd4daccbc_0_1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8" name="Google Shape;98;g6bd4daccbc_0_1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6" name="Shape 5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7" name="Google Shape;547;g6bd4daccbc_0_2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8" name="Google Shape;548;g6bd4daccbc_0_2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1" name="Shape 5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" name="Google Shape;552;g6bd4daccbc_0_4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3" name="Google Shape;553;g6bd4daccbc_0_4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g6bd4daccbc_0_3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3" name="Google Shape;103;g6bd4daccbc_0_3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g6bd4daccbc_0_1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Google Shape;108;g6bd4daccbc_0_1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6bd4daccbc_0_3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6bd4daccbc_0_3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g6bd4daccbc_0_1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Google Shape;118;g6bd4daccbc_0_1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g6bd4daccbc_0_3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3" name="Google Shape;123;g6bd4daccbc_0_3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g6bd4daccbc_0_1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8" name="Google Shape;128;g6bd4daccbc_0_1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g6bd4daccbc_0_3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3" name="Google Shape;133;g6bd4daccbc_0_3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6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6bd4daccbc_0_1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6bd4daccbc_0_1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Google Shape;142;g6bd4daccbc_0_3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3" name="Google Shape;143;g6bd4daccbc_0_3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6bd4daccbc_0_5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6bd4daccbc_0_5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g6bd4daccbc_0_1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8" name="Google Shape;148;g6bd4daccbc_0_1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Google Shape;152;g6bd4daccbc_0_3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3" name="Google Shape;153;g6bd4daccbc_0_3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6" name="Shape 1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Google Shape;157;g6bd4daccbc_0_1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8" name="Google Shape;158;g6bd4daccbc_0_1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Google Shape;162;g6bd4daccbc_0_3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3" name="Google Shape;163;g6bd4daccbc_0_3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6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Google Shape;167;g6bd4daccbc_0_1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8" name="Google Shape;168;g6bd4daccbc_0_1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Google Shape;172;g6bd4daccbc_0_3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3" name="Google Shape;173;g6bd4daccbc_0_3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6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g6bd4daccbc_0_1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8" name="Google Shape;178;g6bd4daccbc_0_1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1" name="Shape 1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Google Shape;182;g6bd4daccbc_0_3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3" name="Google Shape;183;g6bd4daccbc_0_3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6" name="Shape 1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7" name="Google Shape;187;g6bd4daccbc_0_1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8" name="Google Shape;188;g6bd4daccbc_0_1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1" name="Shape 1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Google Shape;192;g6bd4daccbc_0_3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3" name="Google Shape;193;g6bd4daccbc_0_3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g6bd4daccbc_0_29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Google Shape;63;g6bd4daccbc_0_2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6" name="Shape 1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Google Shape;197;g6bd4daccbc_0_1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8" name="Google Shape;198;g6bd4daccbc_0_1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1" name="Shape 2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" name="Google Shape;202;g6bd4daccbc_0_3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3" name="Google Shape;203;g6bd4daccbc_0_3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6" name="Shape 2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Google Shape;207;g6bd4daccbc_0_1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8" name="Google Shape;208;g6bd4daccbc_0_1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g6bd4daccbc_0_3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3" name="Google Shape;213;g6bd4daccbc_0_3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6" name="Shape 2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" name="Google Shape;217;g6bd4daccbc_0_1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8" name="Google Shape;218;g6bd4daccbc_0_1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1" name="Shape 2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2" name="Google Shape;222;g6bd4daccbc_0_3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3" name="Google Shape;223;g6bd4daccbc_0_3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6" name="Shape 2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7" name="Google Shape;227;g6bd4daccbc_0_1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8" name="Google Shape;228;g6bd4daccbc_0_1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1" name="Shape 2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2" name="Google Shape;232;g6bd4daccbc_0_3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3" name="Google Shape;233;g6bd4daccbc_0_3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6" name="Shape 2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7" name="Google Shape;237;g6bd4daccbc_0_1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8" name="Google Shape;238;g6bd4daccbc_0_1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1" name="Shape 2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2" name="Google Shape;242;g6bd4daccbc_0_3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3" name="Google Shape;243;g6bd4daccbc_0_3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6bd4daccbc_0_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6bd4daccbc_0_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6" name="Shape 2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7" name="Google Shape;247;g6bd4daccbc_0_1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8" name="Google Shape;248;g6bd4daccbc_0_1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1" name="Shape 2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" name="Google Shape;252;g6bd4daccbc_0_3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3" name="Google Shape;253;g6bd4daccbc_0_3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6" name="Shape 2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7" name="Google Shape;257;g6bd4daccbc_0_1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8" name="Google Shape;258;g6bd4daccbc_0_1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1" name="Shape 2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" name="Google Shape;262;g6bd4daccbc_0_3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3" name="Google Shape;263;g6bd4daccbc_0_3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6" name="Shape 2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7" name="Google Shape;267;g6bd4daccbc_0_1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8" name="Google Shape;268;g6bd4daccbc_0_1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1" name="Shape 2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2" name="Google Shape;272;g6bd4daccbc_0_3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3" name="Google Shape;273;g6bd4daccbc_0_3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6" name="Shape 2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7" name="Google Shape;277;g6bd4daccbc_0_1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8" name="Google Shape;278;g6bd4daccbc_0_1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1" name="Shape 2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2" name="Google Shape;282;g6bd4daccbc_0_3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3" name="Google Shape;283;g6bd4daccbc_0_3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6" name="Shape 2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" name="Google Shape;287;g6bd4daccbc_0_1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8" name="Google Shape;288;g6bd4daccbc_0_1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Google Shape;292;g6bd4daccbc_0_3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3" name="Google Shape;293;g6bd4daccbc_0_3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6bd4daccbc_0_2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Google Shape;73;g6bd4daccbc_0_2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6" name="Shape 2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" name="Google Shape;297;g6bd4daccbc_0_1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8" name="Google Shape;298;g6bd4daccbc_0_1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1" name="Shape 3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2" name="Google Shape;302;g6bd4daccbc_0_3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3" name="Google Shape;303;g6bd4daccbc_0_3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6" name="Shape 3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" name="Google Shape;307;g6bd4daccbc_0_19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8" name="Google Shape;308;g6bd4daccbc_0_1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1" name="Shape 3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2" name="Google Shape;312;g6bd4daccbc_0_39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3" name="Google Shape;313;g6bd4daccbc_0_3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6" name="Shape 3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" name="Google Shape;317;g6bd4daccbc_0_1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8" name="Google Shape;318;g6bd4daccbc_0_1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1" name="Shape 3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2" name="Google Shape;322;g6bd4daccbc_0_3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3" name="Google Shape;323;g6bd4daccbc_0_3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6" name="Shape 3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" name="Google Shape;327;g6bd4daccbc_0_2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8" name="Google Shape;328;g6bd4daccbc_0_2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g6bd4daccbc_0_4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3" name="Google Shape;333;g6bd4daccbc_0_4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6" name="Shape 3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" name="Google Shape;337;g6bd4daccbc_0_2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8" name="Google Shape;338;g6bd4daccbc_0_2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1" name="Shape 3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2" name="Google Shape;342;g6bd4daccbc_0_4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3" name="Google Shape;343;g6bd4daccbc_0_4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g6bd4daccbc_0_1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8" name="Google Shape;78;g6bd4daccbc_0_1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6" name="Shape 3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7" name="Google Shape;347;g6bd4daccbc_0_2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8" name="Google Shape;348;g6bd4daccbc_0_2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1" name="Shape 3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2" name="Google Shape;352;g6bd4daccbc_0_4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3" name="Google Shape;353;g6bd4daccbc_0_4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6" name="Shape 3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7" name="Google Shape;357;g6bd4daccbc_0_2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8" name="Google Shape;358;g6bd4daccbc_0_2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1" name="Shape 3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2" name="Google Shape;362;g6bd4daccbc_0_4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3" name="Google Shape;363;g6bd4daccbc_0_4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6" name="Shape 3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7" name="Google Shape;367;g6bd4daccbc_0_2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8" name="Google Shape;368;g6bd4daccbc_0_2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1" name="Shape 3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2" name="Google Shape;372;g6bd4daccbc_0_4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3" name="Google Shape;373;g6bd4daccbc_0_4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6" name="Shape 3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7" name="Google Shape;377;g6bd4daccbc_0_2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8" name="Google Shape;378;g6bd4daccbc_0_2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1" name="Shape 3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2" name="Google Shape;382;g6bd4daccbc_0_4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3" name="Google Shape;383;g6bd4daccbc_0_4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6" name="Shape 3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7" name="Google Shape;387;g6bd4daccbc_0_2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8" name="Google Shape;388;g6bd4daccbc_0_2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1" name="Shape 3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2" name="Google Shape;392;g6bd4daccbc_0_4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3" name="Google Shape;393;g6bd4daccbc_0_4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g6bd4daccbc_0_3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g6bd4daccbc_0_3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6" name="Shape 3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7" name="Google Shape;397;g6bd4daccbc_0_2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8" name="Google Shape;398;g6bd4daccbc_0_2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1" name="Shape 4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2" name="Google Shape;402;g6bd4daccbc_0_4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3" name="Google Shape;403;g6bd4daccbc_0_4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6" name="Shape 4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7" name="Google Shape;407;g6bd4daccbc_0_2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8" name="Google Shape;408;g6bd4daccbc_0_2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1" name="Shape 4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" name="Google Shape;412;g6bd4daccbc_0_4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3" name="Google Shape;413;g6bd4daccbc_0_4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6" name="Shape 4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7" name="Google Shape;417;g6bd4daccbc_0_2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8" name="Google Shape;418;g6bd4daccbc_0_2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1" name="Shape 4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2" name="Google Shape;422;g6bd4daccbc_0_4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3" name="Google Shape;423;g6bd4daccbc_0_4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6" name="Shape 4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Google Shape;427;g6bd4daccbc_0_2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8" name="Google Shape;428;g6bd4daccbc_0_2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1" name="Shape 4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2" name="Google Shape;432;g6bd4daccbc_0_4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3" name="Google Shape;433;g6bd4daccbc_0_4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6" name="Shape 4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7" name="Google Shape;437;g6bd4daccbc_0_2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8" name="Google Shape;438;g6bd4daccbc_0_2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1" name="Shape 4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2" name="Google Shape;442;g6bd4daccbc_0_4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3" name="Google Shape;443;g6bd4daccbc_0_4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6bd4daccbc_0_1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6bd4daccbc_0_1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6" name="Shape 4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7" name="Google Shape;447;g6bd4daccbc_0_2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8" name="Google Shape;448;g6bd4daccbc_0_2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1" name="Shape 4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2" name="Google Shape;452;g6bd4daccbc_0_4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3" name="Google Shape;453;g6bd4daccbc_0_4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6" name="Shape 4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7" name="Google Shape;457;g6bd4daccbc_0_2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8" name="Google Shape;458;g6bd4daccbc_0_2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1" name="Shape 4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2" name="Google Shape;462;g6bd4daccbc_0_4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3" name="Google Shape;463;g6bd4daccbc_0_4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6" name="Shape 4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7" name="Google Shape;467;g6bd4daccbc_0_2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8" name="Google Shape;468;g6bd4daccbc_0_2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1" name="Shape 4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2" name="Google Shape;472;g6bd4daccbc_0_4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3" name="Google Shape;473;g6bd4daccbc_0_4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6" name="Shape 4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7" name="Google Shape;477;g6bd4daccbc_0_2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8" name="Google Shape;478;g6bd4daccbc_0_2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1" name="Shape 4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2" name="Google Shape;482;g6bd4daccbc_0_4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3" name="Google Shape;483;g6bd4daccbc_0_4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6" name="Shape 4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7" name="Google Shape;487;g6bd4daccbc_0_2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8" name="Google Shape;488;g6bd4daccbc_0_2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1" name="Shape 4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2" name="Google Shape;492;g6bd4daccbc_0_4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3" name="Google Shape;493;g6bd4daccbc_0_4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g6bd4daccbc_0_3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Google Shape;93;g6bd4daccbc_0_3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6" name="Shape 4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7" name="Google Shape;497;g6bd4daccbc_0_2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8" name="Google Shape;498;g6bd4daccbc_0_2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1" name="Shape 5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2" name="Google Shape;502;g6bd4daccbc_0_4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3" name="Google Shape;503;g6bd4daccbc_0_4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6" name="Shape 5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7" name="Google Shape;507;g6bd4daccbc_0_2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8" name="Google Shape;508;g6bd4daccbc_0_2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1" name="Shape 5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" name="Google Shape;512;g6bd4daccbc_0_4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3" name="Google Shape;513;g6bd4daccbc_0_4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6" name="Shape 5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7" name="Google Shape;517;g6bd4daccbc_0_2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8" name="Google Shape;518;g6bd4daccbc_0_2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1" name="Shape 5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" name="Google Shape;522;g6bd4daccbc_0_4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3" name="Google Shape;523;g6bd4daccbc_0_4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6" name="Shape 5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7" name="Google Shape;527;g6bd4daccbc_0_2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8" name="Google Shape;528;g6bd4daccbc_0_2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1" name="Shape 5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" name="Google Shape;532;g6bd4daccbc_0_4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3" name="Google Shape;533;g6bd4daccbc_0_4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6" name="Shape 5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7" name="Google Shape;537;g6bd4daccbc_0_2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8" name="Google Shape;538;g6bd4daccbc_0_2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1" name="Shape 5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" name="Google Shape;542;g6bd4daccbc_0_4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3" name="Google Shape;543;g6bd4daccbc_0_4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10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0.xml"/></Relationships>
</file>

<file path=ppt/slides/_rels/slide10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1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4.xml"/></Relationships>
</file>

<file path=ppt/slides/_rels/slide2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5.xml"/></Relationships>
</file>

<file path=ppt/slides/_rels/slide2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6.xml"/></Relationships>
</file>

<file path=ppt/slides/_rels/slide2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7.xml"/></Relationships>
</file>

<file path=ppt/slides/_rels/slide2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8.xml"/></Relationships>
</file>

<file path=ppt/slides/_rels/slide2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9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0.xml"/></Relationships>
</file>

<file path=ppt/slides/_rels/slide3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1.xml"/></Relationships>
</file>

<file path=ppt/slides/_rels/slide3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2.xml"/></Relationships>
</file>

<file path=ppt/slides/_rels/slide3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3.xml"/></Relationships>
</file>

<file path=ppt/slides/_rels/slide3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4.xml"/></Relationships>
</file>

<file path=ppt/slides/_rels/slide3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5.xml"/></Relationships>
</file>

<file path=ppt/slides/_rels/slide3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6.xml"/></Relationships>
</file>

<file path=ppt/slides/_rels/slide3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7.xml"/></Relationships>
</file>

<file path=ppt/slides/_rels/slide3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8.xml"/></Relationships>
</file>

<file path=ppt/slides/_rels/slide3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9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4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0.xml"/></Relationships>
</file>

<file path=ppt/slides/_rels/slide4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1.xml"/></Relationships>
</file>

<file path=ppt/slides/_rels/slide4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2.xml"/></Relationships>
</file>

<file path=ppt/slides/_rels/slide4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3.xml"/></Relationships>
</file>

<file path=ppt/slides/_rels/slide4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4.xml"/></Relationships>
</file>

<file path=ppt/slides/_rels/slide4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5.xml"/></Relationships>
</file>

<file path=ppt/slides/_rels/slide4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6.xml"/></Relationships>
</file>

<file path=ppt/slides/_rels/slide4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7.xml"/></Relationships>
</file>

<file path=ppt/slides/_rels/slide4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8.xml"/></Relationships>
</file>

<file path=ppt/slides/_rels/slide4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9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5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0.xml"/></Relationships>
</file>

<file path=ppt/slides/_rels/slide5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1.xml"/></Relationships>
</file>

<file path=ppt/slides/_rels/slide5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2.xml"/></Relationships>
</file>

<file path=ppt/slides/_rels/slide5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3.xml"/></Relationships>
</file>

<file path=ppt/slides/_rels/slide5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4.xml"/></Relationships>
</file>

<file path=ppt/slides/_rels/slide5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5.xml"/></Relationships>
</file>

<file path=ppt/slides/_rels/slide5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6.xml"/></Relationships>
</file>

<file path=ppt/slides/_rels/slide5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7.xml"/></Relationships>
</file>

<file path=ppt/slides/_rels/slide5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8.xml"/></Relationships>
</file>

<file path=ppt/slides/_rels/slide5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9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6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0.xml"/></Relationships>
</file>

<file path=ppt/slides/_rels/slide6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1.xml"/></Relationships>
</file>

<file path=ppt/slides/_rels/slide6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2.xml"/></Relationships>
</file>

<file path=ppt/slides/_rels/slide6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3.xml"/></Relationships>
</file>

<file path=ppt/slides/_rels/slide6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4.xml"/></Relationships>
</file>

<file path=ppt/slides/_rels/slide6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5.xml"/></Relationships>
</file>

<file path=ppt/slides/_rels/slide6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6.xml"/></Relationships>
</file>

<file path=ppt/slides/_rels/slide6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7.xml"/></Relationships>
</file>

<file path=ppt/slides/_rels/slide6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8.xml"/></Relationships>
</file>

<file path=ppt/slides/_rels/slide6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9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7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0.xml"/></Relationships>
</file>

<file path=ppt/slides/_rels/slide7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1.xml"/></Relationships>
</file>

<file path=ppt/slides/_rels/slide7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2.xml"/></Relationships>
</file>

<file path=ppt/slides/_rels/slide7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3.xml"/></Relationships>
</file>

<file path=ppt/slides/_rels/slide7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4.xml"/></Relationships>
</file>

<file path=ppt/slides/_rels/slide7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5.xml"/></Relationships>
</file>

<file path=ppt/slides/_rels/slide7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6.xml"/></Relationships>
</file>

<file path=ppt/slides/_rels/slide7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7.xml"/></Relationships>
</file>

<file path=ppt/slides/_rels/slide7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8.xml"/></Relationships>
</file>

<file path=ppt/slides/_rels/slide7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9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_rels/slide8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0.xml"/></Relationships>
</file>

<file path=ppt/slides/_rels/slide8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1.xml"/></Relationships>
</file>

<file path=ppt/slides/_rels/slide8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2.xml"/></Relationships>
</file>

<file path=ppt/slides/_rels/slide8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3.xml"/></Relationships>
</file>

<file path=ppt/slides/_rels/slide8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4.xml"/></Relationships>
</file>

<file path=ppt/slides/_rels/slide8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5.xml"/></Relationships>
</file>

<file path=ppt/slides/_rels/slide8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6.xml"/></Relationships>
</file>

<file path=ppt/slides/_rels/slide8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7.xml"/></Relationships>
</file>

<file path=ppt/slides/_rels/slide8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8.xml"/></Relationships>
</file>

<file path=ppt/slides/_rels/slide8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9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_rels/slide9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0.xml"/></Relationships>
</file>

<file path=ppt/slides/_rels/slide9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1.xml"/></Relationships>
</file>

<file path=ppt/slides/_rels/slide9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2.xml"/></Relationships>
</file>

<file path=ppt/slides/_rels/slide9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3.xml"/></Relationships>
</file>

<file path=ppt/slides/_rels/slide9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4.xml"/></Relationships>
</file>

<file path=ppt/slides/_rels/slide9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5.xml"/></Relationships>
</file>

<file path=ppt/slides/_rels/slide9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6.xml"/></Relationships>
</file>

<file path=ppt/slides/_rels/slide9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7.xml"/></Relationships>
</file>

<file path=ppt/slides/_rels/slide9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8.xml"/></Relationships>
</file>

<file path=ppt/slides/_rels/slide9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Fase 10 </a:t>
            </a:r>
            <a:endParaRPr b="1" sz="9600"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1800">
                <a:solidFill>
                  <a:srgbClr val="000000"/>
                </a:solidFill>
              </a:rPr>
              <a:t>(SUMA de decenas incompletas más decenas incompletas sin rebasamiento de decenas)</a:t>
            </a:r>
            <a:endParaRPr b="1" sz="1800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2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22+13</a:t>
            </a:r>
            <a:endParaRPr b="1" sz="9600"/>
          </a:p>
        </p:txBody>
      </p:sp>
    </p:spTree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49" name="Shape 5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0" name="Google Shape;550;p11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11+23</a:t>
            </a:r>
            <a:endParaRPr b="1" sz="9600"/>
          </a:p>
        </p:txBody>
      </p:sp>
    </p:spTree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54" name="Shape 5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5" name="Google Shape;555;p1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34</a:t>
            </a:r>
            <a:endParaRPr b="1" sz="960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2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35</a:t>
            </a:r>
            <a:endParaRPr b="1" sz="96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2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15+34</a:t>
            </a:r>
            <a:endParaRPr b="1" sz="960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2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49</a:t>
            </a:r>
            <a:endParaRPr b="1" sz="960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2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44+21</a:t>
            </a:r>
            <a:endParaRPr b="1" sz="960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p2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65</a:t>
            </a:r>
            <a:endParaRPr b="1" sz="960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p2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13+13</a:t>
            </a:r>
            <a:endParaRPr b="1" sz="960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p2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26</a:t>
            </a:r>
            <a:endParaRPr b="1" sz="960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3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26+32</a:t>
            </a:r>
            <a:endParaRPr b="1" sz="960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p3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58</a:t>
            </a:r>
            <a:endParaRPr b="1" sz="96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21+32</a:t>
            </a:r>
            <a:endParaRPr b="1" sz="960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p3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22+61</a:t>
            </a:r>
            <a:endParaRPr b="1" sz="960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p3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83</a:t>
            </a:r>
            <a:endParaRPr b="1" sz="960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59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p3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14+13</a:t>
            </a:r>
            <a:endParaRPr b="1" sz="960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64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Google Shape;165;p3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27</a:t>
            </a:r>
            <a:endParaRPr b="1" sz="960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p3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23+13</a:t>
            </a:r>
            <a:endParaRPr b="1" sz="960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p3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36</a:t>
            </a:r>
            <a:endParaRPr b="1" sz="960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p3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21+11</a:t>
            </a:r>
            <a:endParaRPr b="1" sz="960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p3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32</a:t>
            </a:r>
            <a:endParaRPr b="1" sz="960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89" name="Shape 1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Google Shape;190;p4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11+14</a:t>
            </a:r>
            <a:endParaRPr b="1" sz="960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p4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25</a:t>
            </a:r>
            <a:endParaRPr b="1" sz="96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1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53</a:t>
            </a:r>
            <a:endParaRPr b="1" sz="960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Google Shape;200;p4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51+17</a:t>
            </a:r>
            <a:endParaRPr b="1" sz="960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04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Google Shape;205;p4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68</a:t>
            </a:r>
            <a:endParaRPr b="1" sz="960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p4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52+26</a:t>
            </a:r>
            <a:endParaRPr b="1" sz="960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14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p4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78</a:t>
            </a:r>
            <a:endParaRPr b="1" sz="960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19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p4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42+51</a:t>
            </a:r>
            <a:endParaRPr b="1" sz="960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24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p4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93</a:t>
            </a:r>
            <a:endParaRPr b="1" sz="960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29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Google Shape;230;p4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16+13</a:t>
            </a:r>
            <a:endParaRPr b="1" sz="960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34" name="Shape 2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" name="Google Shape;235;p4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29</a:t>
            </a:r>
            <a:endParaRPr b="1" sz="960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39" name="Shape 2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Google Shape;240;p5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23+65</a:t>
            </a:r>
            <a:endParaRPr b="1" sz="960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44" name="Shape 2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" name="Google Shape;245;p5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88</a:t>
            </a:r>
            <a:endParaRPr b="1" sz="96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35+41</a:t>
            </a:r>
            <a:endParaRPr b="1" sz="9600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49" name="Shape 2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" name="Google Shape;250;p5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31+42</a:t>
            </a:r>
            <a:endParaRPr b="1" sz="960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54" name="Shape 2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" name="Google Shape;255;p5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73</a:t>
            </a:r>
            <a:endParaRPr b="1" sz="960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59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p5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11+12</a:t>
            </a:r>
            <a:endParaRPr b="1" sz="960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64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p5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23</a:t>
            </a:r>
            <a:endParaRPr b="1" sz="960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69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p5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23+23</a:t>
            </a:r>
            <a:endParaRPr b="1" sz="960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74" name="Shape 2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5" name="Google Shape;275;p5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46</a:t>
            </a:r>
            <a:endParaRPr b="1" sz="960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p5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31+32</a:t>
            </a:r>
            <a:endParaRPr b="1" sz="960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84" name="Shape 2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" name="Google Shape;285;p5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63</a:t>
            </a:r>
            <a:endParaRPr b="1" sz="960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p6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22+32</a:t>
            </a:r>
            <a:endParaRPr b="1" sz="9600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94" name="Shape 2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Google Shape;295;p6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54</a:t>
            </a:r>
            <a:endParaRPr b="1" sz="96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76</a:t>
            </a:r>
            <a:endParaRPr b="1" sz="9600"/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99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p6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11+31</a:t>
            </a:r>
            <a:endParaRPr b="1" sz="9600"/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04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p6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42</a:t>
            </a:r>
            <a:endParaRPr b="1" sz="9600"/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09" name="Shape 3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" name="Google Shape;310;p6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33+22</a:t>
            </a:r>
            <a:endParaRPr b="1" sz="9600"/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14" name="Shape 3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5" name="Google Shape;315;p6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55</a:t>
            </a:r>
            <a:endParaRPr b="1" sz="9600"/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19" name="Shape 3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0" name="Google Shape;320;p6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31+44</a:t>
            </a:r>
            <a:endParaRPr b="1" sz="9600"/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24" name="Shape 3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" name="Google Shape;325;p6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75</a:t>
            </a:r>
            <a:endParaRPr b="1" sz="9600"/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29" name="Shape 3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" name="Google Shape;330;p6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31+61</a:t>
            </a:r>
            <a:endParaRPr b="1" sz="9600"/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34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p6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92</a:t>
            </a:r>
            <a:endParaRPr b="1" sz="9600"/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39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p7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14+25</a:t>
            </a:r>
            <a:endParaRPr b="1" sz="9600"/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44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Google Shape;345;p7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39</a:t>
            </a:r>
            <a:endParaRPr b="1" sz="96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23+44</a:t>
            </a:r>
            <a:endParaRPr b="1" sz="9600"/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49" name="Shape 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Google Shape;350;p7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51+43</a:t>
            </a:r>
            <a:endParaRPr b="1" sz="9600"/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54" name="Shape 3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Google Shape;355;p7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94</a:t>
            </a:r>
            <a:endParaRPr b="1" sz="9600"/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59" name="Shape 3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0" name="Google Shape;360;p7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64+25</a:t>
            </a:r>
            <a:endParaRPr b="1" sz="9600"/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64" name="Shape 3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5" name="Google Shape;365;p7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89</a:t>
            </a:r>
            <a:endParaRPr b="1" sz="9600"/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69" name="Shape 3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0" name="Google Shape;370;p7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61+13</a:t>
            </a:r>
            <a:endParaRPr b="1" sz="9600"/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74" name="Shape 3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5" name="Google Shape;375;p7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74</a:t>
            </a:r>
            <a:endParaRPr b="1" sz="9600"/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79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p7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25+12</a:t>
            </a:r>
            <a:endParaRPr b="1" sz="9600"/>
          </a:p>
        </p:txBody>
      </p:sp>
    </p:spTree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84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p7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37</a:t>
            </a:r>
            <a:endParaRPr b="1" sz="9600"/>
          </a:p>
        </p:txBody>
      </p:sp>
    </p:spTree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89" name="Shape 3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0" name="Google Shape;390;p8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12+52</a:t>
            </a:r>
            <a:endParaRPr b="1" sz="9600"/>
          </a:p>
        </p:txBody>
      </p:sp>
    </p:spTree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94" name="Shape 3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" name="Google Shape;395;p8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64</a:t>
            </a:r>
            <a:endParaRPr b="1" sz="96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67</a:t>
            </a:r>
            <a:endParaRPr b="1" sz="9600"/>
          </a:p>
        </p:txBody>
      </p:sp>
    </p:spTree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99" name="Shape 3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0" name="Google Shape;400;p8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15+64</a:t>
            </a:r>
            <a:endParaRPr b="1" sz="9600"/>
          </a:p>
        </p:txBody>
      </p:sp>
    </p:spTree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04" name="Shape 4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" name="Google Shape;405;p8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79</a:t>
            </a:r>
            <a:endParaRPr b="1" sz="9600"/>
          </a:p>
        </p:txBody>
      </p:sp>
    </p:spTree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09" name="Shape 4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" name="Google Shape;410;p8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22+65</a:t>
            </a:r>
            <a:endParaRPr b="1" sz="9600"/>
          </a:p>
        </p:txBody>
      </p:sp>
    </p:spTree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14" name="Shape 4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5" name="Google Shape;415;p8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87</a:t>
            </a:r>
            <a:endParaRPr b="1" sz="9600"/>
          </a:p>
        </p:txBody>
      </p:sp>
    </p:spTree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19" name="Shape 4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0" name="Google Shape;420;p8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62+33</a:t>
            </a:r>
            <a:endParaRPr b="1" sz="9600"/>
          </a:p>
        </p:txBody>
      </p:sp>
    </p:spTree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24" name="Shape 4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5" name="Google Shape;425;p8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95</a:t>
            </a:r>
            <a:endParaRPr b="1" sz="9600"/>
          </a:p>
        </p:txBody>
      </p:sp>
    </p:spTree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29" name="Shape 4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" name="Google Shape;430;p8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11+11</a:t>
            </a:r>
            <a:endParaRPr b="1" sz="9600"/>
          </a:p>
        </p:txBody>
      </p:sp>
    </p:spTree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34" name="Shape 4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5" name="Google Shape;435;p8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22</a:t>
            </a:r>
            <a:endParaRPr b="1" sz="9600"/>
          </a:p>
        </p:txBody>
      </p:sp>
    </p:spTree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39" name="Shape 4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" name="Google Shape;440;p9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12+45</a:t>
            </a:r>
            <a:endParaRPr b="1" sz="9600"/>
          </a:p>
        </p:txBody>
      </p:sp>
    </p:spTree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44" name="Shape 4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5" name="Google Shape;445;p9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57</a:t>
            </a:r>
            <a:endParaRPr b="1" sz="960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35+42</a:t>
            </a:r>
            <a:endParaRPr b="1" sz="9600"/>
          </a:p>
        </p:txBody>
      </p:sp>
    </p:spTree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49" name="Shape 4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" name="Google Shape;450;p9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26+43</a:t>
            </a:r>
            <a:endParaRPr b="1" sz="9600"/>
          </a:p>
        </p:txBody>
      </p:sp>
    </p:spTree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54" name="Shape 4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5" name="Google Shape;455;p9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69</a:t>
            </a:r>
            <a:endParaRPr b="1" sz="9600"/>
          </a:p>
        </p:txBody>
      </p:sp>
    </p:spTree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59" name="Shape 4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" name="Google Shape;460;p9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54+31</a:t>
            </a:r>
            <a:endParaRPr b="1" sz="9600"/>
          </a:p>
        </p:txBody>
      </p:sp>
    </p:spTree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64" name="Shape 4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5" name="Google Shape;465;p9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85</a:t>
            </a:r>
            <a:endParaRPr b="1" sz="9600"/>
          </a:p>
        </p:txBody>
      </p:sp>
    </p:spTree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69" name="Shape 4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0" name="Google Shape;470;p9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41+41</a:t>
            </a:r>
            <a:endParaRPr b="1" sz="9600"/>
          </a:p>
        </p:txBody>
      </p:sp>
    </p:spTree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74" name="Shape 4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5" name="Google Shape;475;p9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82</a:t>
            </a:r>
            <a:endParaRPr b="1" sz="9600"/>
          </a:p>
        </p:txBody>
      </p:sp>
    </p:spTree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79" name="Shape 4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0" name="Google Shape;480;p9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44+15</a:t>
            </a:r>
            <a:endParaRPr b="1" sz="9600"/>
          </a:p>
        </p:txBody>
      </p:sp>
    </p:spTree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84" name="Shape 4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5" name="Google Shape;485;p9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59</a:t>
            </a:r>
            <a:endParaRPr b="1" sz="9600"/>
          </a:p>
        </p:txBody>
      </p:sp>
    </p:spTree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89" name="Shape 4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0" name="Google Shape;490;p10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31+17</a:t>
            </a:r>
            <a:endParaRPr b="1" sz="9600"/>
          </a:p>
        </p:txBody>
      </p:sp>
    </p:spTree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94" name="Shape 4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5" name="Google Shape;495;p10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48</a:t>
            </a:r>
            <a:endParaRPr b="1" sz="960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77</a:t>
            </a:r>
            <a:endParaRPr b="1" sz="9600"/>
          </a:p>
        </p:txBody>
      </p:sp>
    </p:spTree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99" name="Shape 4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0" name="Google Shape;500;p10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27+11</a:t>
            </a:r>
            <a:endParaRPr b="1" sz="9600"/>
          </a:p>
        </p:txBody>
      </p:sp>
    </p:spTree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04" name="Shape 5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5" name="Google Shape;505;p10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38</a:t>
            </a:r>
            <a:endParaRPr b="1" sz="9600"/>
          </a:p>
        </p:txBody>
      </p:sp>
    </p:spTree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09" name="Shape 5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0" name="Google Shape;510;p10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44+22</a:t>
            </a:r>
            <a:endParaRPr b="1" sz="9600"/>
          </a:p>
        </p:txBody>
      </p:sp>
    </p:spTree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14" name="Shape 5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" name="Google Shape;515;p10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66</a:t>
            </a:r>
            <a:endParaRPr b="1" sz="9600"/>
          </a:p>
        </p:txBody>
      </p:sp>
    </p:spTree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19" name="Shape 5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0" name="Google Shape;520;p10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21+65</a:t>
            </a:r>
            <a:endParaRPr b="1" sz="9600"/>
          </a:p>
        </p:txBody>
      </p:sp>
    </p:spTree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24" name="Shape 5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5" name="Google Shape;525;p10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86</a:t>
            </a:r>
            <a:endParaRPr b="1" sz="9600"/>
          </a:p>
        </p:txBody>
      </p:sp>
    </p:spTree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29" name="Shape 5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" name="Google Shape;530;p10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12+72</a:t>
            </a:r>
            <a:endParaRPr b="1" sz="9600"/>
          </a:p>
        </p:txBody>
      </p:sp>
    </p:spTree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4" name="Shape 5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5" name="Google Shape;535;p10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84</a:t>
            </a:r>
            <a:endParaRPr b="1" sz="9600"/>
          </a:p>
        </p:txBody>
      </p:sp>
    </p:spTree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9" name="Shape 5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0" name="Google Shape;540;p11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26+21</a:t>
            </a:r>
            <a:endParaRPr b="1" sz="9600"/>
          </a:p>
        </p:txBody>
      </p:sp>
    </p:spTree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44" name="Shape 5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5" name="Google Shape;545;p11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47</a:t>
            </a:r>
            <a:endParaRPr b="1" sz="96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