
<file path=[Content_Types].xml><?xml version="1.0" encoding="utf-8"?>
<Types xmlns="http://schemas.openxmlformats.org/package/2006/content-types">
  <Default ContentType="application/xml" Extension="xml"/>
  <Default ContentType="application/vnd.openxmlformats-package.relationships+xml" Extension="rels"/>
  <Override ContentType="application/vnd.openxmlformats-officedocument.presentationml.notesSlide+xml" PartName="/ppt/notesSlides/notesSlide67.xml"/>
  <Override ContentType="application/vnd.openxmlformats-officedocument.presentationml.notesSlide+xml" PartName="/ppt/notesSlides/notesSlide59.xml"/>
  <Override ContentType="application/vnd.openxmlformats-officedocument.presentationml.notesSlide+xml" PartName="/ppt/notesSlides/notesSlide32.xml"/>
  <Override ContentType="application/vnd.openxmlformats-officedocument.presentationml.notesSlide+xml" PartName="/ppt/notesSlides/notesSlide3.xml"/>
  <Override ContentType="application/vnd.openxmlformats-officedocument.presentationml.notesSlide+xml" PartName="/ppt/notesSlides/notesSlide91.xml"/>
  <Override ContentType="application/vnd.openxmlformats-officedocument.presentationml.notesSlide+xml" PartName="/ppt/notesSlides/notesSlide24.xml"/>
  <Override ContentType="application/vnd.openxmlformats-officedocument.presentationml.notesSlide+xml" PartName="/ppt/notesSlides/notesSlide50.xml"/>
  <Override ContentType="application/vnd.openxmlformats-officedocument.presentationml.notesSlide+xml" PartName="/ppt/notesSlides/notesSlide100.xml"/>
  <Override ContentType="application/vnd.openxmlformats-officedocument.presentationml.notesSlide+xml" PartName="/ppt/notesSlides/notesSlide42.xml"/>
  <Override ContentType="application/vnd.openxmlformats-officedocument.presentationml.notesSlide+xml" PartName="/ppt/notesSlides/notesSlide85.xml"/>
  <Override ContentType="application/vnd.openxmlformats-officedocument.presentationml.notesSlide+xml" PartName="/ppt/notesSlides/notesSlide16.xml"/>
  <Override ContentType="application/vnd.openxmlformats-officedocument.presentationml.notesSlide+xml" PartName="/ppt/notesSlides/notesSlide34.xml"/>
  <Override ContentType="application/vnd.openxmlformats-officedocument.presentationml.notesSlide+xml" PartName="/ppt/notesSlides/notesSlide77.xml"/>
  <Override ContentType="application/vnd.openxmlformats-officedocument.presentationml.notesSlide+xml" PartName="/ppt/notesSlides/notesSlide1.xml"/>
  <Override ContentType="application/vnd.openxmlformats-officedocument.presentationml.notesSlide+xml" PartName="/ppt/notesSlides/notesSlide73.xml"/>
  <Override ContentType="application/vnd.openxmlformats-officedocument.presentationml.notesSlide+xml" PartName="/ppt/notesSlides/notesSlide81.xml"/>
  <Override ContentType="application/vnd.openxmlformats-officedocument.presentationml.notesSlide+xml" PartName="/ppt/notesSlides/notesSlide30.xml"/>
  <Override ContentType="application/vnd.openxmlformats-officedocument.presentationml.notesSlide+xml" PartName="/ppt/notesSlides/notesSlide69.xml"/>
  <Override ContentType="application/vnd.openxmlformats-officedocument.presentationml.notesSlide+xml" PartName="/ppt/notesSlides/notesSlide26.xml"/>
  <Override ContentType="application/vnd.openxmlformats-officedocument.presentationml.notesSlide+xml" PartName="/ppt/notesSlides/notesSlide39.xml"/>
  <Override ContentType="application/vnd.openxmlformats-officedocument.presentationml.notesSlide+xml" PartName="/ppt/notesSlides/notesSlide93.xml"/>
  <Override ContentType="application/vnd.openxmlformats-officedocument.presentationml.notesSlide+xml" PartName="/ppt/notesSlides/notesSlide87.xml"/>
  <Override ContentType="application/vnd.openxmlformats-officedocument.presentationml.notesSlide+xml" PartName="/ppt/notesSlides/notesSlide57.xml"/>
  <Override ContentType="application/vnd.openxmlformats-officedocument.presentationml.notesSlide+xml" PartName="/ppt/notesSlides/notesSlide44.xml"/>
  <Override ContentType="application/vnd.openxmlformats-officedocument.presentationml.notesSlide+xml" PartName="/ppt/notesSlides/notesSlide14.xml"/>
  <Override ContentType="application/vnd.openxmlformats-officedocument.presentationml.notesSlide+xml" PartName="/ppt/notesSlides/notesSlide75.xml"/>
  <Override ContentType="application/vnd.openxmlformats-officedocument.presentationml.notesSlide+xml" PartName="/ppt/notesSlides/notesSlide37.xml"/>
  <Override ContentType="application/vnd.openxmlformats-officedocument.presentationml.notesSlide+xml" PartName="/ppt/notesSlides/notesSlide29.xml"/>
  <Override ContentType="application/vnd.openxmlformats-officedocument.presentationml.notesSlide+xml" PartName="/ppt/notesSlides/notesSlide54.xml"/>
  <Override ContentType="application/vnd.openxmlformats-officedocument.presentationml.notesSlide+xml" PartName="/ppt/notesSlides/notesSlide97.xml"/>
  <Override ContentType="application/vnd.openxmlformats-officedocument.presentationml.notesSlide+xml" PartName="/ppt/notesSlides/notesSlide46.xml"/>
  <Override ContentType="application/vnd.openxmlformats-officedocument.presentationml.notesSlide+xml" PartName="/ppt/notesSlides/notesSlide9.xml"/>
  <Override ContentType="application/vnd.openxmlformats-officedocument.presentationml.notesSlide+xml" PartName="/ppt/notesSlides/notesSlide89.xml"/>
  <Override ContentType="application/vnd.openxmlformats-officedocument.presentationml.notesSlide+xml" PartName="/ppt/notesSlides/notesSlide11.xml"/>
  <Override ContentType="application/vnd.openxmlformats-officedocument.presentationml.notesSlide+xml" PartName="/ppt/notesSlides/notesSlide63.xml"/>
  <Override ContentType="application/vnd.openxmlformats-officedocument.presentationml.notesSlide+xml" PartName="/ppt/notesSlides/notesSlide20.xml"/>
  <Override ContentType="application/vnd.openxmlformats-officedocument.presentationml.notesSlide+xml" PartName="/ppt/notesSlides/notesSlide60.xml"/>
  <Override ContentType="application/vnd.openxmlformats-officedocument.presentationml.notesSlide+xml" PartName="/ppt/notesSlides/notesSlide18.xml"/>
  <Override ContentType="application/vnd.openxmlformats-officedocument.presentationml.notesSlide+xml" PartName="/ppt/notesSlides/notesSlide48.xml"/>
  <Override ContentType="application/vnd.openxmlformats-officedocument.presentationml.notesSlide+xml" PartName="/ppt/notesSlides/notesSlide101.xml"/>
  <Override ContentType="application/vnd.openxmlformats-officedocument.presentationml.notesSlide+xml" PartName="/ppt/notesSlides/notesSlide95.xml"/>
  <Override ContentType="application/vnd.openxmlformats-officedocument.presentationml.notesSlide+xml" PartName="/ppt/notesSlides/notesSlide22.xml"/>
  <Override ContentType="application/vnd.openxmlformats-officedocument.presentationml.notesSlide+xml" PartName="/ppt/notesSlides/notesSlide52.xml"/>
  <Override ContentType="application/vnd.openxmlformats-officedocument.presentationml.notesSlide+xml" PartName="/ppt/notesSlides/notesSlide7.xml"/>
  <Override ContentType="application/vnd.openxmlformats-officedocument.presentationml.notesSlide+xml" PartName="/ppt/notesSlides/notesSlide35.xml"/>
  <Override ContentType="application/vnd.openxmlformats-officedocument.presentationml.notesSlide+xml" PartName="/ppt/notesSlides/notesSlide5.xml"/>
  <Override ContentType="application/vnd.openxmlformats-officedocument.presentationml.notesSlide+xml" PartName="/ppt/notesSlides/notesSlide65.xml"/>
  <Override ContentType="application/vnd.openxmlformats-officedocument.presentationml.notesSlide+xml" PartName="/ppt/notesSlides/notesSlide78.xml"/>
  <Override ContentType="application/vnd.openxmlformats-officedocument.presentationml.notesSlide+xml" PartName="/ppt/notesSlides/notesSlide71.xml"/>
  <Override ContentType="application/vnd.openxmlformats-officedocument.presentationml.notesSlide+xml" PartName="/ppt/notesSlides/notesSlide92.xml"/>
  <Override ContentType="application/vnd.openxmlformats-officedocument.presentationml.notesSlide+xml" PartName="/ppt/notesSlides/notesSlide84.xml"/>
  <Override ContentType="application/vnd.openxmlformats-officedocument.presentationml.notesSlide+xml" PartName="/ppt/notesSlides/notesSlide76.xml"/>
  <Override ContentType="application/vnd.openxmlformats-officedocument.presentationml.notesSlide+xml" PartName="/ppt/notesSlides/notesSlide33.xml"/>
  <Override ContentType="application/vnd.openxmlformats-officedocument.presentationml.notesSlide+xml" PartName="/ppt/notesSlides/notesSlide41.xml"/>
  <Override ContentType="application/vnd.openxmlformats-officedocument.presentationml.notesSlide+xml" PartName="/ppt/notesSlides/notesSlide15.xml"/>
  <Override ContentType="application/vnd.openxmlformats-officedocument.presentationml.notesSlide+xml" PartName="/ppt/notesSlides/notesSlide68.xml"/>
  <Override ContentType="application/vnd.openxmlformats-officedocument.presentationml.notesSlide+xml" PartName="/ppt/notesSlides/notesSlide17.xml"/>
  <Override ContentType="application/vnd.openxmlformats-officedocument.presentationml.notesSlide+xml" PartName="/ppt/notesSlides/notesSlide82.xml"/>
  <Override ContentType="application/vnd.openxmlformats-officedocument.presentationml.notesSlide+xml" PartName="/ppt/notesSlides/notesSlide94.xml"/>
  <Override ContentType="application/vnd.openxmlformats-officedocument.presentationml.notesSlide+xml" PartName="/ppt/notesSlides/notesSlide51.xml"/>
  <Override ContentType="application/vnd.openxmlformats-officedocument.presentationml.notesSlide+xml" PartName="/ppt/notesSlides/notesSlide90.xml"/>
  <Override ContentType="application/vnd.openxmlformats-officedocument.presentationml.notesSlide+xml" PartName="/ppt/notesSlides/notesSlide4.xml"/>
  <Override ContentType="application/vnd.openxmlformats-officedocument.presentationml.notesSlide+xml" PartName="/ppt/notesSlides/notesSlide25.xml"/>
  <Override ContentType="application/vnd.openxmlformats-officedocument.presentationml.notesSlide+xml" PartName="/ppt/notesSlides/notesSlide43.xml"/>
  <Override ContentType="application/vnd.openxmlformats-officedocument.presentationml.notesSlide+xml" PartName="/ppt/notesSlides/notesSlide13.xml"/>
  <Override ContentType="application/vnd.openxmlformats-officedocument.presentationml.notesSlide+xml" PartName="/ppt/notesSlides/notesSlide86.xml"/>
  <Override ContentType="application/vnd.openxmlformats-officedocument.presentationml.notesSlide+xml" PartName="/ppt/notesSlides/notesSlide99.xml"/>
  <Override ContentType="application/vnd.openxmlformats-officedocument.presentationml.notesSlide+xml" PartName="/ppt/notesSlides/notesSlide56.xml"/>
  <Override ContentType="application/vnd.openxmlformats-officedocument.presentationml.notesSlide+xml" PartName="/ppt/notesSlides/notesSlide31.xml"/>
  <Override ContentType="application/vnd.openxmlformats-officedocument.presentationml.notesSlide+xml" PartName="/ppt/notesSlides/notesSlide80.xml"/>
  <Override ContentType="application/vnd.openxmlformats-officedocument.presentationml.notesSlide+xml" PartName="/ppt/notesSlides/notesSlide61.xml"/>
  <Override ContentType="application/vnd.openxmlformats-officedocument.presentationml.notesSlide+xml" PartName="/ppt/notesSlides/notesSlide74.xml"/>
  <Override ContentType="application/vnd.openxmlformats-officedocument.presentationml.notesSlide+xml" PartName="/ppt/notesSlides/notesSlide58.xml"/>
  <Override ContentType="application/vnd.openxmlformats-officedocument.presentationml.notesSlide+xml" PartName="/ppt/notesSlides/notesSlide27.xml"/>
  <Override ContentType="application/vnd.openxmlformats-officedocument.presentationml.notesSlide+xml" PartName="/ppt/notesSlides/notesSlide88.xml"/>
  <Override ContentType="application/vnd.openxmlformats-officedocument.presentationml.notesSlide+xml" PartName="/ppt/notesSlides/notesSlide2.xml"/>
  <Override ContentType="application/vnd.openxmlformats-officedocument.presentationml.notesSlide+xml" PartName="/ppt/notesSlides/notesSlide62.xml"/>
  <Override ContentType="application/vnd.openxmlformats-officedocument.presentationml.notesSlide+xml" PartName="/ppt/notesSlides/notesSlide45.xml"/>
  <Override ContentType="application/vnd.openxmlformats-officedocument.presentationml.notesSlide+xml" PartName="/ppt/notesSlides/notesSlide70.xml"/>
  <Override ContentType="application/vnd.openxmlformats-officedocument.presentationml.notesSlide+xml" PartName="/ppt/notesSlides/notesSlide28.xml"/>
  <Override ContentType="application/vnd.openxmlformats-officedocument.presentationml.notesSlide+xml" PartName="/ppt/notesSlides/notesSlide55.xml"/>
  <Override ContentType="application/vnd.openxmlformats-officedocument.presentationml.notesSlide+xml" PartName="/ppt/notesSlides/notesSlide12.xml"/>
  <Override ContentType="application/vnd.openxmlformats-officedocument.presentationml.notesSlide+xml" PartName="/ppt/notesSlides/notesSlide47.xml"/>
  <Override ContentType="application/vnd.openxmlformats-officedocument.presentationml.notesSlide+xml" PartName="/ppt/notesSlides/notesSlide72.xml"/>
  <Override ContentType="application/vnd.openxmlformats-officedocument.presentationml.notesSlide+xml" PartName="/ppt/notesSlides/notesSlide98.xml"/>
  <Override ContentType="application/vnd.openxmlformats-officedocument.presentationml.notesSlide+xml" PartName="/ppt/notesSlides/notesSlide21.xml"/>
  <Override ContentType="application/vnd.openxmlformats-officedocument.presentationml.notesSlide+xml" PartName="/ppt/notesSlides/notesSlide8.xml"/>
  <Override ContentType="application/vnd.openxmlformats-officedocument.presentationml.notesSlide+xml" PartName="/ppt/notesSlides/notesSlide38.xml"/>
  <Override ContentType="application/vnd.openxmlformats-officedocument.presentationml.notesSlide+xml" PartName="/ppt/notesSlides/notesSlide64.xml"/>
  <Override ContentType="application/vnd.openxmlformats-officedocument.presentationml.notesSlide+xml" PartName="/ppt/notesSlides/notesSlide6.xml"/>
  <Override ContentType="application/vnd.openxmlformats-officedocument.presentationml.notesSlide+xml" PartName="/ppt/notesSlides/notesSlide79.xml"/>
  <Override ContentType="application/vnd.openxmlformats-officedocument.presentationml.notesSlide+xml" PartName="/ppt/notesSlides/notesSlide36.xml"/>
  <Override ContentType="application/vnd.openxmlformats-officedocument.presentationml.notesSlide+xml" PartName="/ppt/notesSlides/notesSlide49.xml"/>
  <Override ContentType="application/vnd.openxmlformats-officedocument.presentationml.notesSlide+xml" PartName="/ppt/notesSlides/notesSlide96.xml"/>
  <Override ContentType="application/vnd.openxmlformats-officedocument.presentationml.notesSlide+xml" PartName="/ppt/notesSlides/notesSlide19.xml"/>
  <Override ContentType="application/vnd.openxmlformats-officedocument.presentationml.notesSlide+xml" PartName="/ppt/notesSlides/notesSlide83.xml"/>
  <Override ContentType="application/vnd.openxmlformats-officedocument.presentationml.notesSlide+xml" PartName="/ppt/notesSlides/notesSlide53.xml"/>
  <Override ContentType="application/vnd.openxmlformats-officedocument.presentationml.notesSlide+xml" PartName="/ppt/notesSlides/notesSlide40.xml"/>
  <Override ContentType="application/vnd.openxmlformats-officedocument.presentationml.notesSlide+xml" PartName="/ppt/notesSlides/notesSlide23.xml"/>
  <Override ContentType="application/vnd.openxmlformats-officedocument.presentationml.notesSlide+xml" PartName="/ppt/notesSlides/notesSlide66.xml"/>
  <Override ContentType="application/vnd.openxmlformats-officedocument.presentationml.notesSlide+xml" PartName="/ppt/notesSlides/notesSlide10.xml"/>
  <Override ContentType="application/vnd.openxmlformats-officedocument.presentationml.slideLayout+xml" PartName="/ppt/slideLayouts/slideLayout3.xml"/>
  <Override ContentType="application/vnd.openxmlformats-officedocument.presentationml.slideLayout+xml" PartName="/ppt/slideLayouts/slideLayout4.xml"/>
  <Override ContentType="application/vnd.openxmlformats-officedocument.presentationml.slideLayout+xml" PartName="/ppt/slideLayouts/slideLayout5.xml"/>
  <Override ContentType="application/vnd.openxmlformats-officedocument.presentationml.slideLayout+xml" PartName="/ppt/slideLayouts/slideLayout2.xml"/>
  <Override ContentType="application/vnd.openxmlformats-officedocument.presentationml.slideLayout+xml" PartName="/ppt/slideLayouts/slideLayout11.xml"/>
  <Override ContentType="application/vnd.openxmlformats-officedocument.presentationml.slideLayout+xml" PartName="/ppt/slideLayouts/slideLayout1.xml"/>
  <Override ContentType="application/vnd.openxmlformats-officedocument.presentationml.slideLayout+xml" PartName="/ppt/slideLayouts/slideLayout10.xml"/>
  <Override ContentType="application/vnd.openxmlformats-officedocument.presentationml.slideLayout+xml" PartName="/ppt/slideLayouts/slideLayout7.xml"/>
  <Override ContentType="application/vnd.openxmlformats-officedocument.presentationml.slideLayout+xml" PartName="/ppt/slideLayouts/slideLayout6.xml"/>
  <Override ContentType="application/vnd.openxmlformats-officedocument.presentationml.slideLayout+xml" PartName="/ppt/slideLayouts/slideLayout8.xml"/>
  <Override ContentType="application/vnd.openxmlformats-officedocument.presentationml.slideLayout+xml" PartName="/ppt/slideLayouts/slideLayout9.xml"/>
  <Override ContentType="application/vnd.openxmlformats-officedocument.presentationml.slideMaster+xml" PartName="/ppt/slideMasters/slideMaster1.xml"/>
  <Override ContentType="application/vnd.openxmlformats-officedocument.presentationml.slide+xml" PartName="/ppt/slides/slide43.xml"/>
  <Override ContentType="application/vnd.openxmlformats-officedocument.presentationml.slide+xml" PartName="/ppt/slides/slide78.xml"/>
  <Override ContentType="application/vnd.openxmlformats-officedocument.presentationml.slide+xml" PartName="/ppt/slides/slide86.xml"/>
  <Override ContentType="application/vnd.openxmlformats-officedocument.presentationml.slide+xml" PartName="/ppt/slides/slide35.xml"/>
  <Override ContentType="application/vnd.openxmlformats-officedocument.presentationml.slide+xml" PartName="/ppt/slides/slide19.xml"/>
  <Override ContentType="application/vnd.openxmlformats-officedocument.presentationml.slide+xml" PartName="/ppt/slides/slide3.xml"/>
  <Override ContentType="application/vnd.openxmlformats-officedocument.presentationml.slide+xml" PartName="/ppt/slides/slide5.xml"/>
  <Override ContentType="application/vnd.openxmlformats-officedocument.presentationml.slide+xml" PartName="/ppt/slides/slide17.xml"/>
  <Override ContentType="application/vnd.openxmlformats-officedocument.presentationml.slide+xml" PartName="/ppt/slides/slide25.xml"/>
  <Override ContentType="application/vnd.openxmlformats-officedocument.presentationml.slide+xml" PartName="/ppt/slides/slide33.xml"/>
  <Override ContentType="application/vnd.openxmlformats-officedocument.presentationml.slide+xml" PartName="/ppt/slides/slide51.xml"/>
  <Override ContentType="application/vnd.openxmlformats-officedocument.presentationml.slide+xml" PartName="/ppt/slides/slide68.xml"/>
  <Override ContentType="application/vnd.openxmlformats-officedocument.presentationml.slide+xml" PartName="/ppt/slides/slide94.xml"/>
  <Override ContentType="application/vnd.openxmlformats-officedocument.presentationml.slide+xml" PartName="/ppt/slides/slide84.xml"/>
  <Override ContentType="application/vnd.openxmlformats-officedocument.presentationml.slide+xml" PartName="/ppt/slides/slide37.xml"/>
  <Override ContentType="application/vnd.openxmlformats-officedocument.presentationml.slide+xml" PartName="/ppt/slides/slide71.xml"/>
  <Override ContentType="application/vnd.openxmlformats-officedocument.presentationml.slide+xml" PartName="/ppt/slides/slide41.xml"/>
  <Override ContentType="application/vnd.openxmlformats-officedocument.presentationml.slide+xml" PartName="/ppt/slides/slide7.xml"/>
  <Override ContentType="application/vnd.openxmlformats-officedocument.presentationml.slide+xml" PartName="/ppt/slides/slide66.xml"/>
  <Override ContentType="application/vnd.openxmlformats-officedocument.presentationml.slide+xml" PartName="/ppt/slides/slide23.xml"/>
  <Override ContentType="application/vnd.openxmlformats-officedocument.presentationml.slide+xml" PartName="/ppt/slides/slide10.xml"/>
  <Override ContentType="application/vnd.openxmlformats-officedocument.presentationml.slide+xml" PartName="/ppt/slides/slide53.xml"/>
  <Override ContentType="application/vnd.openxmlformats-officedocument.presentationml.slide+xml" PartName="/ppt/slides/slide96.xml"/>
  <Override ContentType="application/vnd.openxmlformats-officedocument.presentationml.slide+xml" PartName="/ppt/slides/slide48.xml"/>
  <Override ContentType="application/vnd.openxmlformats-officedocument.presentationml.slide+xml" PartName="/ppt/slides/slide22.xml"/>
  <Override ContentType="application/vnd.openxmlformats-officedocument.presentationml.slide+xml" PartName="/ppt/slides/slide82.xml"/>
  <Override ContentType="application/vnd.openxmlformats-officedocument.presentationml.slide+xml" PartName="/ppt/slides/slide65.xml"/>
  <Override ContentType="application/vnd.openxmlformats-officedocument.presentationml.slide+xml" PartName="/ppt/slides/slide9.xml"/>
  <Override ContentType="application/vnd.openxmlformats-officedocument.presentationml.slide+xml" PartName="/ppt/slides/slide12.xml"/>
  <Override ContentType="application/vnd.openxmlformats-officedocument.presentationml.slide+xml" PartName="/ppt/slides/slide98.xml"/>
  <Override ContentType="application/vnd.openxmlformats-officedocument.presentationml.slide+xml" PartName="/ppt/slides/slide72.xml"/>
  <Override ContentType="application/vnd.openxmlformats-officedocument.presentationml.slide+xml" PartName="/ppt/slides/slide20.xml"/>
  <Override ContentType="application/vnd.openxmlformats-officedocument.presentationml.slide+xml" PartName="/ppt/slides/slide38.xml"/>
  <Override ContentType="application/vnd.openxmlformats-officedocument.presentationml.slide+xml" PartName="/ppt/slides/slide46.xml"/>
  <Override ContentType="application/vnd.openxmlformats-officedocument.presentationml.slide+xml" PartName="/ppt/slides/slide55.xml"/>
  <Override ContentType="application/vnd.openxmlformats-officedocument.presentationml.slide+xml" PartName="/ppt/slides/slide29.xml"/>
  <Override ContentType="application/vnd.openxmlformats-officedocument.presentationml.slide+xml" PartName="/ppt/slides/slide59.xml"/>
  <Override ContentType="application/vnd.openxmlformats-officedocument.presentationml.slide+xml" PartName="/ppt/slides/slide89.xml"/>
  <Override ContentType="application/vnd.openxmlformats-officedocument.presentationml.slide+xml" PartName="/ppt/slides/slide76.xml"/>
  <Override ContentType="application/vnd.openxmlformats-officedocument.presentationml.slide+xml" PartName="/ppt/slides/slide63.xml"/>
  <Override ContentType="application/vnd.openxmlformats-officedocument.presentationml.slide+xml" PartName="/ppt/slides/slide93.xml"/>
  <Override ContentType="application/vnd.openxmlformats-officedocument.presentationml.slide+xml" PartName="/ppt/slides/slide101.xml"/>
  <Override ContentType="application/vnd.openxmlformats-officedocument.presentationml.slide+xml" PartName="/ppt/slides/slide80.xml"/>
  <Override ContentType="application/vnd.openxmlformats-officedocument.presentationml.slide+xml" PartName="/ppt/slides/slide61.xml"/>
  <Override ContentType="application/vnd.openxmlformats-officedocument.presentationml.slide+xml" PartName="/ppt/slides/slide91.xml"/>
  <Override ContentType="application/vnd.openxmlformats-officedocument.presentationml.slide+xml" PartName="/ppt/slides/slide31.xml"/>
  <Override ContentType="application/vnd.openxmlformats-officedocument.presentationml.slide+xml" PartName="/ppt/slides/slide87.xml"/>
  <Override ContentType="application/vnd.openxmlformats-officedocument.presentationml.slide+xml" PartName="/ppt/slides/slide74.xml"/>
  <Override ContentType="application/vnd.openxmlformats-officedocument.presentationml.slide+xml" PartName="/ppt/slides/slide27.xml"/>
  <Override ContentType="application/vnd.openxmlformats-officedocument.presentationml.slide+xml" PartName="/ppt/slides/slide57.xml"/>
  <Override ContentType="application/vnd.openxmlformats-officedocument.presentationml.slide+xml" PartName="/ppt/slides/slide2.xml"/>
  <Override ContentType="application/vnd.openxmlformats-officedocument.presentationml.slide+xml" PartName="/ppt/slides/slide44.xml"/>
  <Override ContentType="application/vnd.openxmlformats-officedocument.presentationml.slide+xml" PartName="/ppt/slides/slide14.xml"/>
  <Override ContentType="application/vnd.openxmlformats-officedocument.presentationml.slide+xml" PartName="/ppt/slides/slide4.xml"/>
  <Override ContentType="application/vnd.openxmlformats-officedocument.presentationml.slide+xml" PartName="/ppt/slides/slide18.xml"/>
  <Override ContentType="application/vnd.openxmlformats-officedocument.presentationml.slide+xml" PartName="/ppt/slides/slide60.xml"/>
  <Override ContentType="application/vnd.openxmlformats-officedocument.presentationml.slide+xml" PartName="/ppt/slides/slide52.xml"/>
  <Override ContentType="application/vnd.openxmlformats-officedocument.presentationml.slide+xml" PartName="/ppt/slides/slide26.xml"/>
  <Override ContentType="application/vnd.openxmlformats-officedocument.presentationml.slide+xml" PartName="/ppt/slides/slide95.xml"/>
  <Override ContentType="application/vnd.openxmlformats-officedocument.presentationml.slide+xml" PartName="/ppt/slides/slide69.xml"/>
  <Override ContentType="application/vnd.openxmlformats-officedocument.presentationml.slide+xml" PartName="/ppt/slides/slide85.xml"/>
  <Override ContentType="application/vnd.openxmlformats-officedocument.presentationml.slide+xml" PartName="/ppt/slides/slide42.xml"/>
  <Override ContentType="application/vnd.openxmlformats-officedocument.presentationml.slide+xml" PartName="/ppt/slides/slide50.xml"/>
  <Override ContentType="application/vnd.openxmlformats-officedocument.presentationml.slide+xml" PartName="/ppt/slides/slide77.xml"/>
  <Override ContentType="application/vnd.openxmlformats-officedocument.presentationml.slide+xml" PartName="/ppt/slides/slide34.xml"/>
  <Override ContentType="application/vnd.openxmlformats-officedocument.presentationml.slide+xml" PartName="/ppt/slides/slide16.xml"/>
  <Override ContentType="application/vnd.openxmlformats-officedocument.presentationml.slide+xml" PartName="/ppt/slides/slide24.xml"/>
  <Override ContentType="application/vnd.openxmlformats-officedocument.presentationml.slide+xml" PartName="/ppt/slides/slide97.xml"/>
  <Override ContentType="application/vnd.openxmlformats-officedocument.presentationml.slide+xml" PartName="/ppt/slides/slide11.xml"/>
  <Override ContentType="application/vnd.openxmlformats-officedocument.presentationml.slide+xml" PartName="/ppt/slides/slide67.xml"/>
  <Override ContentType="application/vnd.openxmlformats-officedocument.presentationml.slide+xml" PartName="/ppt/slides/slide54.xml"/>
  <Override ContentType="application/vnd.openxmlformats-officedocument.presentationml.slide+xml" PartName="/ppt/slides/slide36.xml"/>
  <Override ContentType="application/vnd.openxmlformats-officedocument.presentationml.slide+xml" PartName="/ppt/slides/slide79.xml"/>
  <Override ContentType="application/vnd.openxmlformats-officedocument.presentationml.slide+xml" PartName="/ppt/slides/slide49.xml"/>
  <Override ContentType="application/vnd.openxmlformats-officedocument.presentationml.slide+xml" PartName="/ppt/slides/slide83.xml"/>
  <Override ContentType="application/vnd.openxmlformats-officedocument.presentationml.slide+xml" PartName="/ppt/slides/slide70.xml"/>
  <Override ContentType="application/vnd.openxmlformats-officedocument.presentationml.slide+xml" PartName="/ppt/slides/slide6.xml"/>
  <Override ContentType="application/vnd.openxmlformats-officedocument.presentationml.slide+xml" PartName="/ppt/slides/slide40.xml"/>
  <Override ContentType="application/vnd.openxmlformats-officedocument.presentationml.slide+xml" PartName="/ppt/slides/slide73.xml"/>
  <Override ContentType="application/vnd.openxmlformats-officedocument.presentationml.slide+xml" PartName="/ppt/slides/slide30.xml"/>
  <Override ContentType="application/vnd.openxmlformats-officedocument.presentationml.slide+xml" PartName="/ppt/slides/slide99.xml"/>
  <Override ContentType="application/vnd.openxmlformats-officedocument.presentationml.slide+xml" PartName="/ppt/slides/slide39.xml"/>
  <Override ContentType="application/vnd.openxmlformats-officedocument.presentationml.slide+xml" PartName="/ppt/slides/slide13.xml"/>
  <Override ContentType="application/vnd.openxmlformats-officedocument.presentationml.slide+xml" PartName="/ppt/slides/slide56.xml"/>
  <Override ContentType="application/vnd.openxmlformats-officedocument.presentationml.slide+xml" PartName="/ppt/slides/slide47.xml"/>
  <Override ContentType="application/vnd.openxmlformats-officedocument.presentationml.slide+xml" PartName="/ppt/slides/slide21.xml"/>
  <Override ContentType="application/vnd.openxmlformats-officedocument.presentationml.slide+xml" PartName="/ppt/slides/slide100.xml"/>
  <Override ContentType="application/vnd.openxmlformats-officedocument.presentationml.slide+xml" PartName="/ppt/slides/slide64.xml"/>
  <Override ContentType="application/vnd.openxmlformats-officedocument.presentationml.slide+xml" PartName="/ppt/slides/slide81.xml"/>
  <Override ContentType="application/vnd.openxmlformats-officedocument.presentationml.slide+xml" PartName="/ppt/slides/slide90.xml"/>
  <Override ContentType="application/vnd.openxmlformats-officedocument.presentationml.slide+xml" PartName="/ppt/slides/slide8.xml"/>
  <Override ContentType="application/vnd.openxmlformats-officedocument.presentationml.slide+xml" PartName="/ppt/slides/slide32.xml"/>
  <Override ContentType="application/vnd.openxmlformats-officedocument.presentationml.slide+xml" PartName="/ppt/slides/slide62.xml"/>
  <Override ContentType="application/vnd.openxmlformats-officedocument.presentationml.slide+xml" PartName="/ppt/slides/slide75.xml"/>
  <Override ContentType="application/vnd.openxmlformats-officedocument.presentationml.slide+xml" PartName="/ppt/slides/slide1.xml"/>
  <Override ContentType="application/vnd.openxmlformats-officedocument.presentationml.slide+xml" PartName="/ppt/slides/slide58.xml"/>
  <Override ContentType="application/vnd.openxmlformats-officedocument.presentationml.slide+xml" PartName="/ppt/slides/slide45.xml"/>
  <Override ContentType="application/vnd.openxmlformats-officedocument.presentationml.slide+xml" PartName="/ppt/slides/slide28.xml"/>
  <Override ContentType="application/vnd.openxmlformats-officedocument.presentationml.slide+xml" PartName="/ppt/slides/slide15.xml"/>
  <Override ContentType="application/vnd.openxmlformats-officedocument.presentationml.slide+xml" PartName="/ppt/slides/slide88.xml"/>
  <Override ContentType="application/vnd.openxmlformats-officedocument.presentationml.slide+xml" PartName="/ppt/slides/slide92.xml"/>
  <Override ContentType="application/vnd.openxmlformats-officedocument.presentationml.notesMaster+xml" PartName="/ppt/notesMasters/notesMaster1.xml"/>
  <Override ContentType="application/vnd.openxmlformats-officedocument.presentationml.presentation.main+xml" PartName="/ppt/presentation.xml"/>
  <Override ContentType="application/vnd.openxmlformats-officedocument.presentationml.presProps+xml" PartName="/ppt/presProps.xml"/>
  <Override ContentType="application/vnd.openxmlformats-officedocument.theme+xml" PartName="/ppt/theme/theme1.xml"/>
  <Override ContentType="application/vnd.openxmlformats-officedocument.theme+xml" PartName="/ppt/theme/theme2.xml"/>
  <Override ContentType="application/vnd.openxmlformats-officedocument.presentationml.viewProps+xml" PartName="/ppt/viewProps.xml"/>
</Types>
</file>

<file path=_rels/.rels><?xml version="1.0" encoding="UTF-8" standalone="yes"?><Relationships xmlns="http://schemas.openxmlformats.org/package/2006/relationships"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autoCompressPictures="0" strictFirstAndLastChars="0" saveSubsetFonts="1">
  <p:sldMasterIdLst>
    <p:sldMasterId id="2147483659" r:id="rId4"/>
  </p:sldMasterIdLst>
  <p:notesMasterIdLst>
    <p:notesMasterId r:id="rId5"/>
  </p:notesMasterIdLst>
  <p:sldIdLst>
    <p:sldId id="256" r:id="rId6"/>
    <p:sldId id="257" r:id="rId7"/>
    <p:sldId id="258" r:id="rId8"/>
    <p:sldId id="259" r:id="rId9"/>
    <p:sldId id="260" r:id="rId10"/>
    <p:sldId id="261" r:id="rId11"/>
    <p:sldId id="262" r:id="rId12"/>
    <p:sldId id="263" r:id="rId13"/>
    <p:sldId id="264" r:id="rId14"/>
    <p:sldId id="265" r:id="rId15"/>
    <p:sldId id="266" r:id="rId16"/>
    <p:sldId id="267" r:id="rId17"/>
    <p:sldId id="268" r:id="rId18"/>
    <p:sldId id="269" r:id="rId19"/>
    <p:sldId id="270" r:id="rId20"/>
    <p:sldId id="271" r:id="rId21"/>
    <p:sldId id="272" r:id="rId22"/>
    <p:sldId id="273" r:id="rId23"/>
    <p:sldId id="274" r:id="rId24"/>
    <p:sldId id="275" r:id="rId25"/>
    <p:sldId id="276" r:id="rId26"/>
    <p:sldId id="277" r:id="rId27"/>
    <p:sldId id="278" r:id="rId28"/>
    <p:sldId id="279" r:id="rId29"/>
    <p:sldId id="280" r:id="rId30"/>
    <p:sldId id="281" r:id="rId31"/>
    <p:sldId id="282" r:id="rId32"/>
    <p:sldId id="283" r:id="rId33"/>
    <p:sldId id="284" r:id="rId34"/>
    <p:sldId id="285" r:id="rId35"/>
    <p:sldId id="286" r:id="rId36"/>
    <p:sldId id="287" r:id="rId37"/>
    <p:sldId id="288" r:id="rId38"/>
    <p:sldId id="289" r:id="rId39"/>
    <p:sldId id="290" r:id="rId40"/>
    <p:sldId id="291" r:id="rId41"/>
    <p:sldId id="292" r:id="rId42"/>
    <p:sldId id="293" r:id="rId43"/>
    <p:sldId id="294" r:id="rId44"/>
    <p:sldId id="295" r:id="rId45"/>
    <p:sldId id="296" r:id="rId46"/>
    <p:sldId id="297" r:id="rId47"/>
    <p:sldId id="298" r:id="rId48"/>
    <p:sldId id="299" r:id="rId49"/>
    <p:sldId id="300" r:id="rId50"/>
    <p:sldId id="301" r:id="rId51"/>
    <p:sldId id="302" r:id="rId52"/>
    <p:sldId id="303" r:id="rId53"/>
    <p:sldId id="304" r:id="rId54"/>
    <p:sldId id="305" r:id="rId55"/>
    <p:sldId id="306" r:id="rId56"/>
    <p:sldId id="307" r:id="rId57"/>
    <p:sldId id="308" r:id="rId58"/>
    <p:sldId id="309" r:id="rId59"/>
    <p:sldId id="310" r:id="rId60"/>
    <p:sldId id="311" r:id="rId61"/>
    <p:sldId id="312" r:id="rId62"/>
    <p:sldId id="313" r:id="rId63"/>
    <p:sldId id="314" r:id="rId64"/>
    <p:sldId id="315" r:id="rId65"/>
    <p:sldId id="316" r:id="rId66"/>
    <p:sldId id="317" r:id="rId67"/>
    <p:sldId id="318" r:id="rId68"/>
    <p:sldId id="319" r:id="rId69"/>
    <p:sldId id="320" r:id="rId70"/>
    <p:sldId id="321" r:id="rId71"/>
    <p:sldId id="322" r:id="rId72"/>
    <p:sldId id="323" r:id="rId73"/>
    <p:sldId id="324" r:id="rId74"/>
    <p:sldId id="325" r:id="rId75"/>
    <p:sldId id="326" r:id="rId76"/>
    <p:sldId id="327" r:id="rId77"/>
    <p:sldId id="328" r:id="rId78"/>
    <p:sldId id="329" r:id="rId79"/>
    <p:sldId id="330" r:id="rId80"/>
    <p:sldId id="331" r:id="rId81"/>
    <p:sldId id="332" r:id="rId82"/>
    <p:sldId id="333" r:id="rId83"/>
    <p:sldId id="334" r:id="rId84"/>
    <p:sldId id="335" r:id="rId85"/>
    <p:sldId id="336" r:id="rId86"/>
    <p:sldId id="337" r:id="rId87"/>
    <p:sldId id="338" r:id="rId88"/>
    <p:sldId id="339" r:id="rId89"/>
    <p:sldId id="340" r:id="rId90"/>
    <p:sldId id="341" r:id="rId91"/>
    <p:sldId id="342" r:id="rId92"/>
    <p:sldId id="343" r:id="rId93"/>
    <p:sldId id="344" r:id="rId94"/>
    <p:sldId id="345" r:id="rId95"/>
    <p:sldId id="346" r:id="rId96"/>
    <p:sldId id="347" r:id="rId97"/>
    <p:sldId id="348" r:id="rId98"/>
    <p:sldId id="349" r:id="rId99"/>
    <p:sldId id="350" r:id="rId100"/>
    <p:sldId id="351" r:id="rId101"/>
    <p:sldId id="352" r:id="rId102"/>
    <p:sldId id="353" r:id="rId103"/>
    <p:sldId id="354" r:id="rId104"/>
    <p:sldId id="355" r:id="rId105"/>
    <p:sldId id="356" r:id="rId106"/>
  </p:sldIdLst>
  <p:sldSz cy="5143500" cx="9144000"/>
  <p:notesSz cx="6858000" cy="9144000"/>
  <p:defaultText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  <p:extLst>
    <p:ext uri="{EFAFB233-063F-42B5-8137-9DF3F51BA10A}">
      <p15:sldGuideLst>
        <p15:guide id="1" orient="horz" pos="162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/>
</file>

<file path=ppt/viewProps.xml><?xml version="1.0" encoding="utf-8"?>
<p:view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Comments="0">
  <p:slideViewPr>
    <p:cSldViewPr snapToGrid="0">
      <p:cViewPr varScale="1">
        <p:scale>
          <a:sx n="100" d="100"/>
          <a:sy n="100" d="100"/>
        </p:scale>
        <p:origin x="0" y="0"/>
      </p:cViewPr>
      <p:guideLst>
        <p:guide pos="1620" orient="horz"/>
        <p:guide pos="2880"/>
      </p:guideLst>
    </p:cSldViewPr>
  </p:slideViewPr>
</p:viewPr>
</file>

<file path=ppt/_rels/presentation.xml.rels><?xml version="1.0" encoding="UTF-8" standalone="yes"?><Relationships xmlns="http://schemas.openxmlformats.org/package/2006/relationships"><Relationship Id="rId40" Type="http://schemas.openxmlformats.org/officeDocument/2006/relationships/slide" Target="slides/slide35.xml"/><Relationship Id="rId42" Type="http://schemas.openxmlformats.org/officeDocument/2006/relationships/slide" Target="slides/slide37.xml"/><Relationship Id="rId41" Type="http://schemas.openxmlformats.org/officeDocument/2006/relationships/slide" Target="slides/slide36.xml"/><Relationship Id="rId44" Type="http://schemas.openxmlformats.org/officeDocument/2006/relationships/slide" Target="slides/slide39.xml"/><Relationship Id="rId43" Type="http://schemas.openxmlformats.org/officeDocument/2006/relationships/slide" Target="slides/slide38.xml"/><Relationship Id="rId46" Type="http://schemas.openxmlformats.org/officeDocument/2006/relationships/slide" Target="slides/slide41.xml"/><Relationship Id="rId45" Type="http://schemas.openxmlformats.org/officeDocument/2006/relationships/slide" Target="slides/slide40.xml"/><Relationship Id="rId106" Type="http://schemas.openxmlformats.org/officeDocument/2006/relationships/slide" Target="slides/slide101.xml"/><Relationship Id="rId105" Type="http://schemas.openxmlformats.org/officeDocument/2006/relationships/slide" Target="slides/slide100.xml"/><Relationship Id="rId104" Type="http://schemas.openxmlformats.org/officeDocument/2006/relationships/slide" Target="slides/slide99.xml"/><Relationship Id="rId48" Type="http://schemas.openxmlformats.org/officeDocument/2006/relationships/slide" Target="slides/slide43.xml"/><Relationship Id="rId47" Type="http://schemas.openxmlformats.org/officeDocument/2006/relationships/slide" Target="slides/slide42.xml"/><Relationship Id="rId49" Type="http://schemas.openxmlformats.org/officeDocument/2006/relationships/slide" Target="slides/slide44.xml"/><Relationship Id="rId103" Type="http://schemas.openxmlformats.org/officeDocument/2006/relationships/slide" Target="slides/slide98.xml"/><Relationship Id="rId102" Type="http://schemas.openxmlformats.org/officeDocument/2006/relationships/slide" Target="slides/slide97.xml"/><Relationship Id="rId101" Type="http://schemas.openxmlformats.org/officeDocument/2006/relationships/slide" Target="slides/slide96.xml"/><Relationship Id="rId100" Type="http://schemas.openxmlformats.org/officeDocument/2006/relationships/slide" Target="slides/slide95.xml"/><Relationship Id="rId31" Type="http://schemas.openxmlformats.org/officeDocument/2006/relationships/slide" Target="slides/slide26.xml"/><Relationship Id="rId30" Type="http://schemas.openxmlformats.org/officeDocument/2006/relationships/slide" Target="slides/slide25.xml"/><Relationship Id="rId33" Type="http://schemas.openxmlformats.org/officeDocument/2006/relationships/slide" Target="slides/slide28.xml"/><Relationship Id="rId32" Type="http://schemas.openxmlformats.org/officeDocument/2006/relationships/slide" Target="slides/slide27.xml"/><Relationship Id="rId35" Type="http://schemas.openxmlformats.org/officeDocument/2006/relationships/slide" Target="slides/slide30.xml"/><Relationship Id="rId34" Type="http://schemas.openxmlformats.org/officeDocument/2006/relationships/slide" Target="slides/slide29.xml"/><Relationship Id="rId37" Type="http://schemas.openxmlformats.org/officeDocument/2006/relationships/slide" Target="slides/slide32.xml"/><Relationship Id="rId36" Type="http://schemas.openxmlformats.org/officeDocument/2006/relationships/slide" Target="slides/slide31.xml"/><Relationship Id="rId39" Type="http://schemas.openxmlformats.org/officeDocument/2006/relationships/slide" Target="slides/slide34.xml"/><Relationship Id="rId38" Type="http://schemas.openxmlformats.org/officeDocument/2006/relationships/slide" Target="slides/slide33.xml"/><Relationship Id="rId20" Type="http://schemas.openxmlformats.org/officeDocument/2006/relationships/slide" Target="slides/slide15.xml"/><Relationship Id="rId22" Type="http://schemas.openxmlformats.org/officeDocument/2006/relationships/slide" Target="slides/slide17.xml"/><Relationship Id="rId21" Type="http://schemas.openxmlformats.org/officeDocument/2006/relationships/slide" Target="slides/slide16.xml"/><Relationship Id="rId24" Type="http://schemas.openxmlformats.org/officeDocument/2006/relationships/slide" Target="slides/slide19.xml"/><Relationship Id="rId23" Type="http://schemas.openxmlformats.org/officeDocument/2006/relationships/slide" Target="slides/slide18.xml"/><Relationship Id="rId26" Type="http://schemas.openxmlformats.org/officeDocument/2006/relationships/slide" Target="slides/slide21.xml"/><Relationship Id="rId25" Type="http://schemas.openxmlformats.org/officeDocument/2006/relationships/slide" Target="slides/slide20.xml"/><Relationship Id="rId28" Type="http://schemas.openxmlformats.org/officeDocument/2006/relationships/slide" Target="slides/slide23.xml"/><Relationship Id="rId27" Type="http://schemas.openxmlformats.org/officeDocument/2006/relationships/slide" Target="slides/slide22.xml"/><Relationship Id="rId29" Type="http://schemas.openxmlformats.org/officeDocument/2006/relationships/slide" Target="slides/slide24.xml"/><Relationship Id="rId95" Type="http://schemas.openxmlformats.org/officeDocument/2006/relationships/slide" Target="slides/slide90.xml"/><Relationship Id="rId94" Type="http://schemas.openxmlformats.org/officeDocument/2006/relationships/slide" Target="slides/slide89.xml"/><Relationship Id="rId97" Type="http://schemas.openxmlformats.org/officeDocument/2006/relationships/slide" Target="slides/slide92.xml"/><Relationship Id="rId96" Type="http://schemas.openxmlformats.org/officeDocument/2006/relationships/slide" Target="slides/slide91.xml"/><Relationship Id="rId11" Type="http://schemas.openxmlformats.org/officeDocument/2006/relationships/slide" Target="slides/slide6.xml"/><Relationship Id="rId99" Type="http://schemas.openxmlformats.org/officeDocument/2006/relationships/slide" Target="slides/slide94.xml"/><Relationship Id="rId10" Type="http://schemas.openxmlformats.org/officeDocument/2006/relationships/slide" Target="slides/slide5.xml"/><Relationship Id="rId98" Type="http://schemas.openxmlformats.org/officeDocument/2006/relationships/slide" Target="slides/slide93.xml"/><Relationship Id="rId13" Type="http://schemas.openxmlformats.org/officeDocument/2006/relationships/slide" Target="slides/slide8.xml"/><Relationship Id="rId12" Type="http://schemas.openxmlformats.org/officeDocument/2006/relationships/slide" Target="slides/slide7.xml"/><Relationship Id="rId91" Type="http://schemas.openxmlformats.org/officeDocument/2006/relationships/slide" Target="slides/slide86.xml"/><Relationship Id="rId90" Type="http://schemas.openxmlformats.org/officeDocument/2006/relationships/slide" Target="slides/slide85.xml"/><Relationship Id="rId93" Type="http://schemas.openxmlformats.org/officeDocument/2006/relationships/slide" Target="slides/slide88.xml"/><Relationship Id="rId92" Type="http://schemas.openxmlformats.org/officeDocument/2006/relationships/slide" Target="slides/slide87.xml"/><Relationship Id="rId15" Type="http://schemas.openxmlformats.org/officeDocument/2006/relationships/slide" Target="slides/slide10.xml"/><Relationship Id="rId14" Type="http://schemas.openxmlformats.org/officeDocument/2006/relationships/slide" Target="slides/slide9.xml"/><Relationship Id="rId17" Type="http://schemas.openxmlformats.org/officeDocument/2006/relationships/slide" Target="slides/slide12.xml"/><Relationship Id="rId16" Type="http://schemas.openxmlformats.org/officeDocument/2006/relationships/slide" Target="slides/slide11.xml"/><Relationship Id="rId19" Type="http://schemas.openxmlformats.org/officeDocument/2006/relationships/slide" Target="slides/slide14.xml"/><Relationship Id="rId18" Type="http://schemas.openxmlformats.org/officeDocument/2006/relationships/slide" Target="slides/slide13.xml"/><Relationship Id="rId84" Type="http://schemas.openxmlformats.org/officeDocument/2006/relationships/slide" Target="slides/slide79.xml"/><Relationship Id="rId83" Type="http://schemas.openxmlformats.org/officeDocument/2006/relationships/slide" Target="slides/slide78.xml"/><Relationship Id="rId86" Type="http://schemas.openxmlformats.org/officeDocument/2006/relationships/slide" Target="slides/slide81.xml"/><Relationship Id="rId85" Type="http://schemas.openxmlformats.org/officeDocument/2006/relationships/slide" Target="slides/slide80.xml"/><Relationship Id="rId88" Type="http://schemas.openxmlformats.org/officeDocument/2006/relationships/slide" Target="slides/slide83.xml"/><Relationship Id="rId87" Type="http://schemas.openxmlformats.org/officeDocument/2006/relationships/slide" Target="slides/slide82.xml"/><Relationship Id="rId89" Type="http://schemas.openxmlformats.org/officeDocument/2006/relationships/slide" Target="slides/slide84.xml"/><Relationship Id="rId80" Type="http://schemas.openxmlformats.org/officeDocument/2006/relationships/slide" Target="slides/slide75.xml"/><Relationship Id="rId82" Type="http://schemas.openxmlformats.org/officeDocument/2006/relationships/slide" Target="slides/slide77.xml"/><Relationship Id="rId81" Type="http://schemas.openxmlformats.org/officeDocument/2006/relationships/slide" Target="slides/slide76.xml"/><Relationship Id="rId1" Type="http://schemas.openxmlformats.org/officeDocument/2006/relationships/theme" Target="theme/theme2.xml"/><Relationship Id="rId2" Type="http://schemas.openxmlformats.org/officeDocument/2006/relationships/viewProps" Target="viewProps.xml"/><Relationship Id="rId3" Type="http://schemas.openxmlformats.org/officeDocument/2006/relationships/presProps" Target="presProps.xml"/><Relationship Id="rId4" Type="http://schemas.openxmlformats.org/officeDocument/2006/relationships/slideMaster" Target="slideMasters/slideMaster1.xml"/><Relationship Id="rId9" Type="http://schemas.openxmlformats.org/officeDocument/2006/relationships/slide" Target="slides/slide4.xml"/><Relationship Id="rId5" Type="http://schemas.openxmlformats.org/officeDocument/2006/relationships/notesMaster" Target="notesMasters/notesMaster1.xml"/><Relationship Id="rId6" Type="http://schemas.openxmlformats.org/officeDocument/2006/relationships/slide" Target="slides/slide1.xml"/><Relationship Id="rId7" Type="http://schemas.openxmlformats.org/officeDocument/2006/relationships/slide" Target="slides/slide2.xml"/><Relationship Id="rId8" Type="http://schemas.openxmlformats.org/officeDocument/2006/relationships/slide" Target="slides/slide3.xml"/><Relationship Id="rId73" Type="http://schemas.openxmlformats.org/officeDocument/2006/relationships/slide" Target="slides/slide68.xml"/><Relationship Id="rId72" Type="http://schemas.openxmlformats.org/officeDocument/2006/relationships/slide" Target="slides/slide67.xml"/><Relationship Id="rId75" Type="http://schemas.openxmlformats.org/officeDocument/2006/relationships/slide" Target="slides/slide70.xml"/><Relationship Id="rId74" Type="http://schemas.openxmlformats.org/officeDocument/2006/relationships/slide" Target="slides/slide69.xml"/><Relationship Id="rId77" Type="http://schemas.openxmlformats.org/officeDocument/2006/relationships/slide" Target="slides/slide72.xml"/><Relationship Id="rId76" Type="http://schemas.openxmlformats.org/officeDocument/2006/relationships/slide" Target="slides/slide71.xml"/><Relationship Id="rId79" Type="http://schemas.openxmlformats.org/officeDocument/2006/relationships/slide" Target="slides/slide74.xml"/><Relationship Id="rId78" Type="http://schemas.openxmlformats.org/officeDocument/2006/relationships/slide" Target="slides/slide73.xml"/><Relationship Id="rId71" Type="http://schemas.openxmlformats.org/officeDocument/2006/relationships/slide" Target="slides/slide66.xml"/><Relationship Id="rId70" Type="http://schemas.openxmlformats.org/officeDocument/2006/relationships/slide" Target="slides/slide65.xml"/><Relationship Id="rId62" Type="http://schemas.openxmlformats.org/officeDocument/2006/relationships/slide" Target="slides/slide57.xml"/><Relationship Id="rId61" Type="http://schemas.openxmlformats.org/officeDocument/2006/relationships/slide" Target="slides/slide56.xml"/><Relationship Id="rId64" Type="http://schemas.openxmlformats.org/officeDocument/2006/relationships/slide" Target="slides/slide59.xml"/><Relationship Id="rId63" Type="http://schemas.openxmlformats.org/officeDocument/2006/relationships/slide" Target="slides/slide58.xml"/><Relationship Id="rId66" Type="http://schemas.openxmlformats.org/officeDocument/2006/relationships/slide" Target="slides/slide61.xml"/><Relationship Id="rId65" Type="http://schemas.openxmlformats.org/officeDocument/2006/relationships/slide" Target="slides/slide60.xml"/><Relationship Id="rId68" Type="http://schemas.openxmlformats.org/officeDocument/2006/relationships/slide" Target="slides/slide63.xml"/><Relationship Id="rId67" Type="http://schemas.openxmlformats.org/officeDocument/2006/relationships/slide" Target="slides/slide62.xml"/><Relationship Id="rId60" Type="http://schemas.openxmlformats.org/officeDocument/2006/relationships/slide" Target="slides/slide55.xml"/><Relationship Id="rId69" Type="http://schemas.openxmlformats.org/officeDocument/2006/relationships/slide" Target="slides/slide64.xml"/><Relationship Id="rId51" Type="http://schemas.openxmlformats.org/officeDocument/2006/relationships/slide" Target="slides/slide46.xml"/><Relationship Id="rId50" Type="http://schemas.openxmlformats.org/officeDocument/2006/relationships/slide" Target="slides/slide45.xml"/><Relationship Id="rId53" Type="http://schemas.openxmlformats.org/officeDocument/2006/relationships/slide" Target="slides/slide48.xml"/><Relationship Id="rId52" Type="http://schemas.openxmlformats.org/officeDocument/2006/relationships/slide" Target="slides/slide47.xml"/><Relationship Id="rId55" Type="http://schemas.openxmlformats.org/officeDocument/2006/relationships/slide" Target="slides/slide50.xml"/><Relationship Id="rId54" Type="http://schemas.openxmlformats.org/officeDocument/2006/relationships/slide" Target="slides/slide49.xml"/><Relationship Id="rId57" Type="http://schemas.openxmlformats.org/officeDocument/2006/relationships/slide" Target="slides/slide52.xml"/><Relationship Id="rId56" Type="http://schemas.openxmlformats.org/officeDocument/2006/relationships/slide" Target="slides/slide51.xml"/><Relationship Id="rId59" Type="http://schemas.openxmlformats.org/officeDocument/2006/relationships/slide" Target="slides/slide54.xml"/><Relationship Id="rId58" Type="http://schemas.openxmlformats.org/officeDocument/2006/relationships/slide" Target="slides/slide53.xml"/></Relationships>
</file>

<file path=ppt/notesMasters/_rels/notesMaster1.xml.rels><?xml version="1.0" encoding="UTF-8" standalone="yes"?><Relationships xmlns="http://schemas.openxmlformats.org/package/2006/relationships"><Relationship Id="rId1" Type="http://schemas.openxmlformats.org/officeDocument/2006/relationships/theme" Target="../theme/theme1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2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Google Shape;3;n"/>
          <p:cNvSpPr/>
          <p:nvPr>
            <p:ph idx="2" type="sldImg"/>
          </p:nvPr>
        </p:nvSpPr>
        <p:spPr>
          <a:xfrm>
            <a:off x="381300" y="685800"/>
            <a:ext cx="6096075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  <p:sp>
        <p:nvSpPr>
          <p:cNvPr id="4" name="Google Shape;4;n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indent="-298450" lvl="0" marL="4572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1pPr>
            <a:lvl2pPr indent="-298450" lvl="1" marL="9144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2pPr>
            <a:lvl3pPr indent="-298450" lvl="2" marL="13716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3pPr>
            <a:lvl4pPr indent="-298450" lvl="3" marL="18288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4pPr>
            <a:lvl5pPr indent="-298450" lvl="4" marL="22860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5pPr>
            <a:lvl6pPr indent="-298450" lvl="5" marL="27432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6pPr>
            <a:lvl7pPr indent="-298450" lvl="6" marL="32004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7pPr>
            <a:lvl8pPr indent="-298450" lvl="7" marL="36576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8pPr>
            <a:lvl9pPr indent="-298450" lvl="8" marL="41148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9pPr>
          </a:lstStyle>
          <a:p/>
        </p:txBody>
      </p:sp>
    </p:spTree>
  </p:cSld>
  <p:clrMap accent1="accent1" accent2="accent2" accent3="accent3" accent4="accent4" accent5="accent5" accent6="accent6" bg1="lt1" bg2="dk2" tx1="dk1" tx2="lt2" folHlink="folHlink" hlink="hlink"/>
  <p:notes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notesStyle>
</p:notesMaster>
</file>

<file path=ppt/notesSlides/_rels/notesSlide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0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00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0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2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3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4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5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6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7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8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9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20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2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22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23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24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25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26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27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28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29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30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3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32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33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34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35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36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37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38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39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40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4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42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43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44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45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46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47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48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49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50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5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52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53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54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55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56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57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58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59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60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6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62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63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64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65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66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67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68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69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70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7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72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73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74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75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76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77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78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79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80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8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82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83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84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85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86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87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88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89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90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9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92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93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94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95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96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97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98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99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50" name="Shape 5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" name="Google Shape;51;g6bd47b6b0c_0_0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2" name="Google Shape;52;g6bd47b6b0c_0_0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96" name="Shape 9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7" name="Google Shape;97;g6bd47b6b0c_0_111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98" name="Google Shape;98;g6bd47b6b0c_0_111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00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546" name="Shape 54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47" name="Google Shape;547;g6bd47b6b0c_0_291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48" name="Google Shape;548;g6bd47b6b0c_0_291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0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551" name="Shape 55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52" name="Google Shape;552;g6bd47b6b0c_0_491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53" name="Google Shape;553;g6bd47b6b0c_0_491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101" name="Shape 10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" name="Google Shape;102;g6bd47b6b0c_0_311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03" name="Google Shape;103;g6bd47b6b0c_0_311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106" name="Shape 10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7" name="Google Shape;107;g6bd47b6b0c_0_115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08" name="Google Shape;108;g6bd47b6b0c_0_115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3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111" name="Shape 11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2" name="Google Shape;112;g6bd47b6b0c_0_315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13" name="Google Shape;113;g6bd47b6b0c_0_315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4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116" name="Shape 11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7" name="Google Shape;117;g6bd47b6b0c_0_119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18" name="Google Shape;118;g6bd47b6b0c_0_119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5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121" name="Shape 12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2" name="Google Shape;122;g6bd47b6b0c_0_319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23" name="Google Shape;123;g6bd47b6b0c_0_319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6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126" name="Shape 12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7" name="Google Shape;127;g6bd47b6b0c_0_123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28" name="Google Shape;128;g6bd47b6b0c_0_123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7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131" name="Shape 13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2" name="Google Shape;132;g6bd47b6b0c_0_323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33" name="Google Shape;133;g6bd47b6b0c_0_323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8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136" name="Shape 13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7" name="Google Shape;137;g6bd47b6b0c_0_127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38" name="Google Shape;138;g6bd47b6b0c_0_127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9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141" name="Shape 14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2" name="Google Shape;142;g6bd47b6b0c_0_327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43" name="Google Shape;143;g6bd47b6b0c_0_327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56" name="Shape 5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7" name="Google Shape;57;g6bd47b6b0c_0_50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8" name="Google Shape;58;g6bd47b6b0c_0_50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20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146" name="Shape 14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7" name="Google Shape;147;g6bd47b6b0c_0_131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48" name="Google Shape;148;g6bd47b6b0c_0_131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2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151" name="Shape 15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2" name="Google Shape;152;g6bd47b6b0c_0_331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53" name="Google Shape;153;g6bd47b6b0c_0_331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2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156" name="Shape 15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7" name="Google Shape;157;g6bd47b6b0c_0_135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58" name="Google Shape;158;g6bd47b6b0c_0_135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23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161" name="Shape 16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2" name="Google Shape;162;g6bd47b6b0c_0_335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63" name="Google Shape;163;g6bd47b6b0c_0_335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24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166" name="Shape 16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7" name="Google Shape;167;g6bd47b6b0c_0_139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68" name="Google Shape;168;g6bd47b6b0c_0_139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25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171" name="Shape 17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2" name="Google Shape;172;g6bd47b6b0c_0_339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73" name="Google Shape;173;g6bd47b6b0c_0_339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26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176" name="Shape 17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7" name="Google Shape;177;g6bd47b6b0c_0_143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78" name="Google Shape;178;g6bd47b6b0c_0_143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27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181" name="Shape 18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2" name="Google Shape;182;g6bd47b6b0c_0_343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83" name="Google Shape;183;g6bd47b6b0c_0_343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28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186" name="Shape 18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7" name="Google Shape;187;g6bd47b6b0c_0_147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88" name="Google Shape;188;g6bd47b6b0c_0_147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29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191" name="Shape 19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2" name="Google Shape;192;g6bd47b6b0c_0_347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93" name="Google Shape;193;g6bd47b6b0c_0_347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61" name="Shape 6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2" name="Google Shape;62;g6bd47b6b0c_0_295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63" name="Google Shape;63;g6bd47b6b0c_0_295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30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196" name="Shape 19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7" name="Google Shape;197;g6bd47b6b0c_0_151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98" name="Google Shape;198;g6bd47b6b0c_0_151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3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201" name="Shape 20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2" name="Google Shape;202;g6bd47b6b0c_0_351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03" name="Google Shape;203;g6bd47b6b0c_0_351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3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206" name="Shape 20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7" name="Google Shape;207;g6bd47b6b0c_0_155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08" name="Google Shape;208;g6bd47b6b0c_0_155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33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211" name="Shape 21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2" name="Google Shape;212;g6bd47b6b0c_0_355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13" name="Google Shape;213;g6bd47b6b0c_0_355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34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216" name="Shape 21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7" name="Google Shape;217;g6bd47b6b0c_0_159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18" name="Google Shape;218;g6bd47b6b0c_0_159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35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221" name="Shape 22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2" name="Google Shape;222;g6bd47b6b0c_0_359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23" name="Google Shape;223;g6bd47b6b0c_0_359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36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226" name="Shape 22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7" name="Google Shape;227;g6bd47b6b0c_0_163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28" name="Google Shape;228;g6bd47b6b0c_0_163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37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231" name="Shape 23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2" name="Google Shape;232;g6bd47b6b0c_0_363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33" name="Google Shape;233;g6bd47b6b0c_0_363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38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236" name="Shape 23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7" name="Google Shape;237;g6bd47b6b0c_0_167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38" name="Google Shape;238;g6bd47b6b0c_0_167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39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241" name="Shape 24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2" name="Google Shape;242;g6bd47b6b0c_0_367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43" name="Google Shape;243;g6bd47b6b0c_0_367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66" name="Shape 6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7" name="Google Shape;67;g6bd47b6b0c_0_99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68" name="Google Shape;68;g6bd47b6b0c_0_99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40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246" name="Shape 24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7" name="Google Shape;247;g6bd47b6b0c_0_171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48" name="Google Shape;248;g6bd47b6b0c_0_171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4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251" name="Shape 25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2" name="Google Shape;252;g6bd47b6b0c_0_371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53" name="Google Shape;253;g6bd47b6b0c_0_371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4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256" name="Shape 25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7" name="Google Shape;257;g6bd47b6b0c_0_175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58" name="Google Shape;258;g6bd47b6b0c_0_175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43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261" name="Shape 26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2" name="Google Shape;262;g6bd47b6b0c_0_375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63" name="Google Shape;263;g6bd47b6b0c_0_375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44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266" name="Shape 26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7" name="Google Shape;267;g6bd47b6b0c_0_179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68" name="Google Shape;268;g6bd47b6b0c_0_179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45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271" name="Shape 27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72" name="Google Shape;272;g6bd47b6b0c_0_379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73" name="Google Shape;273;g6bd47b6b0c_0_379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46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276" name="Shape 27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77" name="Google Shape;277;g6bd47b6b0c_0_183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78" name="Google Shape;278;g6bd47b6b0c_0_183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47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281" name="Shape 28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82" name="Google Shape;282;g6bd47b6b0c_0_383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83" name="Google Shape;283;g6bd47b6b0c_0_383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48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286" name="Shape 28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87" name="Google Shape;287;g6bd47b6b0c_0_187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88" name="Google Shape;288;g6bd47b6b0c_0_187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49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291" name="Shape 29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2" name="Google Shape;292;g6bd47b6b0c_0_387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93" name="Google Shape;293;g6bd47b6b0c_0_387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71" name="Shape 7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2" name="Google Shape;72;g6bd47b6b0c_0_299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73" name="Google Shape;73;g6bd47b6b0c_0_299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50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296" name="Shape 29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7" name="Google Shape;297;g6bd47b6b0c_0_191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98" name="Google Shape;298;g6bd47b6b0c_0_191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5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301" name="Shape 30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2" name="Google Shape;302;g6bd47b6b0c_0_391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03" name="Google Shape;303;g6bd47b6b0c_0_391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5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306" name="Shape 30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" name="Google Shape;307;g6bd47b6b0c_0_195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08" name="Google Shape;308;g6bd47b6b0c_0_195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53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311" name="Shape 31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12" name="Google Shape;312;g6bd47b6b0c_0_395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13" name="Google Shape;313;g6bd47b6b0c_0_395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54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316" name="Shape 31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17" name="Google Shape;317;g6bd47b6b0c_0_199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18" name="Google Shape;318;g6bd47b6b0c_0_199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55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321" name="Shape 32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22" name="Google Shape;322;g6bd47b6b0c_0_399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23" name="Google Shape;323;g6bd47b6b0c_0_399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56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326" name="Shape 32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27" name="Google Shape;327;g6bd47b6b0c_0_203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28" name="Google Shape;328;g6bd47b6b0c_0_203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57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331" name="Shape 33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2" name="Google Shape;332;g6bd47b6b0c_0_403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33" name="Google Shape;333;g6bd47b6b0c_0_403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58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336" name="Shape 33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7" name="Google Shape;337;g6bd47b6b0c_0_207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38" name="Google Shape;338;g6bd47b6b0c_0_207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59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341" name="Shape 34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42" name="Google Shape;342;g6bd47b6b0c_0_407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43" name="Google Shape;343;g6bd47b6b0c_0_407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76" name="Shape 7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7" name="Google Shape;77;g6bd47b6b0c_0_103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78" name="Google Shape;78;g6bd47b6b0c_0_103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60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346" name="Shape 34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47" name="Google Shape;347;g6bd47b6b0c_0_211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48" name="Google Shape;348;g6bd47b6b0c_0_211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6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351" name="Shape 35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52" name="Google Shape;352;g6bd47b6b0c_0_411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53" name="Google Shape;353;g6bd47b6b0c_0_411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6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356" name="Shape 35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57" name="Google Shape;357;g6bd47b6b0c_0_215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58" name="Google Shape;358;g6bd47b6b0c_0_215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63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361" name="Shape 36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2" name="Google Shape;362;g6bd47b6b0c_0_415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63" name="Google Shape;363;g6bd47b6b0c_0_415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64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366" name="Shape 36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7" name="Google Shape;367;g6bd47b6b0c_0_219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68" name="Google Shape;368;g6bd47b6b0c_0_219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65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371" name="Shape 37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72" name="Google Shape;372;g6bd47b6b0c_0_419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73" name="Google Shape;373;g6bd47b6b0c_0_419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66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376" name="Shape 37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77" name="Google Shape;377;g6bd47b6b0c_0_223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78" name="Google Shape;378;g6bd47b6b0c_0_223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67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381" name="Shape 38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82" name="Google Shape;382;g6bd47b6b0c_0_423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83" name="Google Shape;383;g6bd47b6b0c_0_423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68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386" name="Shape 38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87" name="Google Shape;387;g6bd47b6b0c_0_227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88" name="Google Shape;388;g6bd47b6b0c_0_227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69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391" name="Shape 39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92" name="Google Shape;392;g6bd47b6b0c_0_427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93" name="Google Shape;393;g6bd47b6b0c_0_427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81" name="Shape 8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2" name="Google Shape;82;g6bd47b6b0c_0_303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83" name="Google Shape;83;g6bd47b6b0c_0_303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70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396" name="Shape 39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97" name="Google Shape;397;g6bd47b6b0c_0_231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98" name="Google Shape;398;g6bd47b6b0c_0_231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7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401" name="Shape 40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2" name="Google Shape;402;g6bd47b6b0c_0_431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403" name="Google Shape;403;g6bd47b6b0c_0_431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7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406" name="Shape 40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7" name="Google Shape;407;g6bd47b6b0c_0_235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408" name="Google Shape;408;g6bd47b6b0c_0_235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73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411" name="Shape 41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12" name="Google Shape;412;g6bd47b6b0c_0_435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413" name="Google Shape;413;g6bd47b6b0c_0_435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74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416" name="Shape 41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17" name="Google Shape;417;g6bd47b6b0c_0_239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418" name="Google Shape;418;g6bd47b6b0c_0_239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75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421" name="Shape 42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22" name="Google Shape;422;g6bd47b6b0c_0_439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423" name="Google Shape;423;g6bd47b6b0c_0_439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76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426" name="Shape 42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27" name="Google Shape;427;g6bd47b6b0c_0_243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428" name="Google Shape;428;g6bd47b6b0c_0_243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77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431" name="Shape 43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32" name="Google Shape;432;g6bd47b6b0c_0_443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433" name="Google Shape;433;g6bd47b6b0c_0_443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78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436" name="Shape 43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37" name="Google Shape;437;g6bd47b6b0c_0_247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438" name="Google Shape;438;g6bd47b6b0c_0_247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79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441" name="Shape 44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42" name="Google Shape;442;g6bd47b6b0c_0_447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443" name="Google Shape;443;g6bd47b6b0c_0_447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86" name="Shape 8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7" name="Google Shape;87;g6bd47b6b0c_0_107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88" name="Google Shape;88;g6bd47b6b0c_0_107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80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446" name="Shape 44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47" name="Google Shape;447;g6bd47b6b0c_0_251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448" name="Google Shape;448;g6bd47b6b0c_0_251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8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451" name="Shape 45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2" name="Google Shape;452;g6bd47b6b0c_0_451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453" name="Google Shape;453;g6bd47b6b0c_0_451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8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456" name="Shape 45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7" name="Google Shape;457;g6bd47b6b0c_0_255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458" name="Google Shape;458;g6bd47b6b0c_0_255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83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461" name="Shape 46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62" name="Google Shape;462;g6bd47b6b0c_0_455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463" name="Google Shape;463;g6bd47b6b0c_0_455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84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466" name="Shape 46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67" name="Google Shape;467;g6bd47b6b0c_0_259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468" name="Google Shape;468;g6bd47b6b0c_0_259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85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471" name="Shape 47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72" name="Google Shape;472;g6bd47b6b0c_0_459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473" name="Google Shape;473;g6bd47b6b0c_0_459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86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476" name="Shape 47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77" name="Google Shape;477;g6bd47b6b0c_0_263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478" name="Google Shape;478;g6bd47b6b0c_0_263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87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481" name="Shape 48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82" name="Google Shape;482;g6bd47b6b0c_0_463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483" name="Google Shape;483;g6bd47b6b0c_0_463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88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486" name="Shape 48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87" name="Google Shape;487;g6bd47b6b0c_0_267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488" name="Google Shape;488;g6bd47b6b0c_0_267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89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491" name="Shape 49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2" name="Google Shape;492;g6bd47b6b0c_0_467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493" name="Google Shape;493;g6bd47b6b0c_0_467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91" name="Shape 9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2" name="Google Shape;92;g6bd47b6b0c_0_307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93" name="Google Shape;93;g6bd47b6b0c_0_307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90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496" name="Shape 49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7" name="Google Shape;497;g6bd47b6b0c_0_271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498" name="Google Shape;498;g6bd47b6b0c_0_271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9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501" name="Shape 50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02" name="Google Shape;502;g6bd47b6b0c_0_471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03" name="Google Shape;503;g6bd47b6b0c_0_471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9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506" name="Shape 50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07" name="Google Shape;507;g6bd47b6b0c_0_275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08" name="Google Shape;508;g6bd47b6b0c_0_275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93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511" name="Shape 51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2" name="Google Shape;512;g6bd47b6b0c_0_475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13" name="Google Shape;513;g6bd47b6b0c_0_475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94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516" name="Shape 51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7" name="Google Shape;517;g6bd47b6b0c_0_279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18" name="Google Shape;518;g6bd47b6b0c_0_279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95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521" name="Shape 52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22" name="Google Shape;522;g6bd47b6b0c_0_479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23" name="Google Shape;523;g6bd47b6b0c_0_479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96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526" name="Shape 52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27" name="Google Shape;527;g6bd47b6b0c_0_283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28" name="Google Shape;528;g6bd47b6b0c_0_283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97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531" name="Shape 53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32" name="Google Shape;532;g6bd47b6b0c_0_483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33" name="Google Shape;533;g6bd47b6b0c_0_483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98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536" name="Shape 53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37" name="Google Shape;537;g6bd47b6b0c_0_287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38" name="Google Shape;538;g6bd47b6b0c_0_287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99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541" name="Shape 54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42" name="Google Shape;542;g6bd47b6b0c_0_487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43" name="Google Shape;543;g6bd47b6b0c_0_487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slideLayouts/_rels/slideLayout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Title slide" type="title">
  <p:cSld name="TITLE">
    <p:spTree>
      <p:nvGrpSpPr>
        <p:cNvPr id="9" name="Shape 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Google Shape;10;p2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1pPr>
            <a:lvl2pPr lvl="1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2pPr>
            <a:lvl3pPr lvl="2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3pPr>
            <a:lvl4pPr lvl="3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4pPr>
            <a:lvl5pPr lvl="4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5pPr>
            <a:lvl6pPr lvl="5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6pPr>
            <a:lvl7pPr lvl="6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7pPr>
            <a:lvl8pPr lvl="7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8pPr>
            <a:lvl9pPr lvl="8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9pPr>
          </a:lstStyle>
          <a:p/>
        </p:txBody>
      </p:sp>
      <p:sp>
        <p:nvSpPr>
          <p:cNvPr id="11" name="Google Shape;11;p2"/>
          <p:cNvSpPr txBox="1"/>
          <p:nvPr>
            <p:ph idx="1" type="subTitle"/>
          </p:nvPr>
        </p:nvSpPr>
        <p:spPr>
          <a:xfrm>
            <a:off x="311700" y="2834125"/>
            <a:ext cx="8520600" cy="7926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9pPr>
          </a:lstStyle>
          <a:p/>
        </p:txBody>
      </p:sp>
      <p:sp>
        <p:nvSpPr>
          <p:cNvPr id="12" name="Google Shape;12;p2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Big number">
  <p:cSld name="BIG_NUMBER">
    <p:spTree>
      <p:nvGrpSpPr>
        <p:cNvPr id="44" name="Shape 4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" name="Google Shape;45;p11"/>
          <p:cNvSpPr txBox="1"/>
          <p:nvPr>
            <p:ph hasCustomPrompt="1" type="title"/>
          </p:nvPr>
        </p:nvSpPr>
        <p:spPr>
          <a:xfrm>
            <a:off x="311700" y="1106125"/>
            <a:ext cx="8520600" cy="19635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1pPr>
            <a:lvl2pPr lvl="1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2pPr>
            <a:lvl3pPr lvl="2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3pPr>
            <a:lvl4pPr lvl="3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4pPr>
            <a:lvl5pPr lvl="4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5pPr>
            <a:lvl6pPr lvl="5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6pPr>
            <a:lvl7pPr lvl="6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7pPr>
            <a:lvl8pPr lvl="7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8pPr>
            <a:lvl9pPr lvl="8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9pPr>
          </a:lstStyle>
          <a:p>
            <a:r>
              <a:t>xx%</a:t>
            </a:r>
          </a:p>
        </p:txBody>
      </p:sp>
      <p:sp>
        <p:nvSpPr>
          <p:cNvPr id="46" name="Google Shape;46;p11"/>
          <p:cNvSpPr txBox="1"/>
          <p:nvPr>
            <p:ph idx="1" type="body"/>
          </p:nvPr>
        </p:nvSpPr>
        <p:spPr>
          <a:xfrm>
            <a:off x="311700" y="3152225"/>
            <a:ext cx="8520600" cy="1300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indent="-342900" lvl="0" marL="457200" algn="ctr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 algn="ctr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 algn="ctr"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 algn="ctr"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 algn="ctr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 algn="ctr"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 algn="ctr"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 algn="ctr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 algn="ctr">
              <a:spcBef>
                <a:spcPts val="1600"/>
              </a:spcBef>
              <a:spcAft>
                <a:spcPts val="160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47" name="Google Shape;47;p11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Blank" type="blank">
  <p:cSld name="BLANK">
    <p:spTree>
      <p:nvGrpSpPr>
        <p:cNvPr id="48" name="Shape 4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" name="Google Shape;49;p12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Section header" type="secHead">
  <p:cSld name="SECTION_HEADER">
    <p:spTree>
      <p:nvGrpSpPr>
        <p:cNvPr id="13" name="Shape 1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Google Shape;14;p3"/>
          <p:cNvSpPr txBox="1"/>
          <p:nvPr>
            <p:ph type="title"/>
          </p:nvPr>
        </p:nvSpPr>
        <p:spPr>
          <a:xfrm>
            <a:off x="311700" y="2150850"/>
            <a:ext cx="8520600" cy="8418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1pPr>
            <a:lvl2pPr lvl="1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2pPr>
            <a:lvl3pPr lvl="2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3pPr>
            <a:lvl4pPr lvl="3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4pPr>
            <a:lvl5pPr lvl="4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5pPr>
            <a:lvl6pPr lvl="5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6pPr>
            <a:lvl7pPr lvl="6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7pPr>
            <a:lvl8pPr lvl="7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8pPr>
            <a:lvl9pPr lvl="8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9pPr>
          </a:lstStyle>
          <a:p/>
        </p:txBody>
      </p:sp>
      <p:sp>
        <p:nvSpPr>
          <p:cNvPr id="15" name="Google Shape;15;p3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Title and body" type="tx">
  <p:cSld name="TITLE_AND_BODY">
    <p:spTree>
      <p:nvGrpSpPr>
        <p:cNvPr id="16" name="Shape 1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" name="Google Shape;17;p4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18" name="Google Shape;18;p4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indent="-342900" lvl="0" marL="457200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>
              <a:spcBef>
                <a:spcPts val="1600"/>
              </a:spcBef>
              <a:spcAft>
                <a:spcPts val="160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19" name="Google Shape;19;p4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Title and two columns" type="twoColTx">
  <p:cSld name="TITLE_AND_TWO_COLUMNS">
    <p:spTree>
      <p:nvGrpSpPr>
        <p:cNvPr id="20" name="Shape 2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Google Shape;21;p5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22" name="Google Shape;22;p5"/>
          <p:cNvSpPr txBox="1"/>
          <p:nvPr>
            <p:ph idx="1" type="body"/>
          </p:nvPr>
        </p:nvSpPr>
        <p:spPr>
          <a:xfrm>
            <a:off x="311700" y="1152475"/>
            <a:ext cx="39999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indent="-317500" lvl="0" marL="4572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indent="-304800" lvl="1" marL="9144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1600"/>
              </a:spcBef>
              <a:spcAft>
                <a:spcPts val="160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23" name="Google Shape;23;p5"/>
          <p:cNvSpPr txBox="1"/>
          <p:nvPr>
            <p:ph idx="2" type="body"/>
          </p:nvPr>
        </p:nvSpPr>
        <p:spPr>
          <a:xfrm>
            <a:off x="4832400" y="1152475"/>
            <a:ext cx="39999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indent="-317500" lvl="0" marL="4572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indent="-304800" lvl="1" marL="9144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1600"/>
              </a:spcBef>
              <a:spcAft>
                <a:spcPts val="160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24" name="Google Shape;24;p5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Title only" type="titleOnly">
  <p:cSld name="TITLE_ONLY">
    <p:spTree>
      <p:nvGrpSpPr>
        <p:cNvPr id="25" name="Shape 2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Google Shape;26;p6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27" name="Google Shape;27;p6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One column text">
  <p:cSld name="ONE_COLUMN_TEXT">
    <p:spTree>
      <p:nvGrpSpPr>
        <p:cNvPr id="28" name="Shape 2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Google Shape;29;p7"/>
          <p:cNvSpPr txBox="1"/>
          <p:nvPr>
            <p:ph type="title"/>
          </p:nvPr>
        </p:nvSpPr>
        <p:spPr>
          <a:xfrm>
            <a:off x="311700" y="555600"/>
            <a:ext cx="2808000" cy="7557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1pPr>
            <a:lvl2pPr lvl="1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2pPr>
            <a:lvl3pPr lvl="2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3pPr>
            <a:lvl4pPr lvl="3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4pPr>
            <a:lvl5pPr lvl="4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5pPr>
            <a:lvl6pPr lvl="5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6pPr>
            <a:lvl7pPr lvl="6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7pPr>
            <a:lvl8pPr lvl="7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8pPr>
            <a:lvl9pPr lvl="8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9pPr>
          </a:lstStyle>
          <a:p/>
        </p:txBody>
      </p:sp>
      <p:sp>
        <p:nvSpPr>
          <p:cNvPr id="30" name="Google Shape;30;p7"/>
          <p:cNvSpPr txBox="1"/>
          <p:nvPr>
            <p:ph idx="1" type="body"/>
          </p:nvPr>
        </p:nvSpPr>
        <p:spPr>
          <a:xfrm>
            <a:off x="311700" y="1389600"/>
            <a:ext cx="2808000" cy="3179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indent="-304800" lvl="0" marL="4572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1pPr>
            <a:lvl2pPr indent="-304800" lvl="1" marL="9144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1600"/>
              </a:spcBef>
              <a:spcAft>
                <a:spcPts val="160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31" name="Google Shape;31;p7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Main point">
  <p:cSld name="MAIN_POINT">
    <p:spTree>
      <p:nvGrpSpPr>
        <p:cNvPr id="32" name="Shape 3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" name="Google Shape;33;p8"/>
          <p:cNvSpPr txBox="1"/>
          <p:nvPr>
            <p:ph type="title"/>
          </p:nvPr>
        </p:nvSpPr>
        <p:spPr>
          <a:xfrm>
            <a:off x="490250" y="450150"/>
            <a:ext cx="6367800" cy="40908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1pPr>
            <a:lvl2pPr lvl="1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2pPr>
            <a:lvl3pPr lvl="2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3pPr>
            <a:lvl4pPr lvl="3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4pPr>
            <a:lvl5pPr lvl="4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5pPr>
            <a:lvl6pPr lvl="5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6pPr>
            <a:lvl7pPr lvl="6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7pPr>
            <a:lvl8pPr lvl="7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8pPr>
            <a:lvl9pPr lvl="8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9pPr>
          </a:lstStyle>
          <a:p/>
        </p:txBody>
      </p:sp>
      <p:sp>
        <p:nvSpPr>
          <p:cNvPr id="34" name="Google Shape;34;p8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Section title and description">
  <p:cSld name="SECTION_TITLE_AND_DESCRIPTION">
    <p:spTree>
      <p:nvGrpSpPr>
        <p:cNvPr id="35" name="Shape 3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" name="Google Shape;36;p9"/>
          <p:cNvSpPr/>
          <p:nvPr/>
        </p:nvSpPr>
        <p:spPr>
          <a:xfrm>
            <a:off x="4572000" y="-125"/>
            <a:ext cx="4572000" cy="51435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37" name="Google Shape;37;p9"/>
          <p:cNvSpPr txBox="1"/>
          <p:nvPr>
            <p:ph type="title"/>
          </p:nvPr>
        </p:nvSpPr>
        <p:spPr>
          <a:xfrm>
            <a:off x="265500" y="1233175"/>
            <a:ext cx="4045200" cy="14823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1pPr>
            <a:lvl2pPr lvl="1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2pPr>
            <a:lvl3pPr lvl="2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3pPr>
            <a:lvl4pPr lvl="3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4pPr>
            <a:lvl5pPr lvl="4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5pPr>
            <a:lvl6pPr lvl="5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6pPr>
            <a:lvl7pPr lvl="6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7pPr>
            <a:lvl8pPr lvl="7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8pPr>
            <a:lvl9pPr lvl="8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9pPr>
          </a:lstStyle>
          <a:p/>
        </p:txBody>
      </p:sp>
      <p:sp>
        <p:nvSpPr>
          <p:cNvPr id="38" name="Google Shape;38;p9"/>
          <p:cNvSpPr txBox="1"/>
          <p:nvPr>
            <p:ph idx="1" type="subTitle"/>
          </p:nvPr>
        </p:nvSpPr>
        <p:spPr>
          <a:xfrm>
            <a:off x="265500" y="2803075"/>
            <a:ext cx="4045200" cy="12351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9pPr>
          </a:lstStyle>
          <a:p/>
        </p:txBody>
      </p:sp>
      <p:sp>
        <p:nvSpPr>
          <p:cNvPr id="39" name="Google Shape;39;p9"/>
          <p:cNvSpPr txBox="1"/>
          <p:nvPr>
            <p:ph idx="2" type="body"/>
          </p:nvPr>
        </p:nvSpPr>
        <p:spPr>
          <a:xfrm>
            <a:off x="4939500" y="724075"/>
            <a:ext cx="3837000" cy="36951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indent="-342900" lvl="0" marL="457200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>
              <a:spcBef>
                <a:spcPts val="1600"/>
              </a:spcBef>
              <a:spcAft>
                <a:spcPts val="160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40" name="Google Shape;40;p9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Caption">
  <p:cSld name="CAPTION_ONLY">
    <p:spTree>
      <p:nvGrpSpPr>
        <p:cNvPr id="41" name="Shape 4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2" name="Google Shape;42;p10"/>
          <p:cNvSpPr txBox="1"/>
          <p:nvPr>
            <p:ph idx="1" type="body"/>
          </p:nvPr>
        </p:nvSpPr>
        <p:spPr>
          <a:xfrm>
            <a:off x="311700" y="4230575"/>
            <a:ext cx="5998800" cy="6051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indent="-228600" lvl="0" marL="4572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/>
            </a:lvl1pPr>
          </a:lstStyle>
          <a:p/>
        </p:txBody>
      </p:sp>
      <p:sp>
        <p:nvSpPr>
          <p:cNvPr id="43" name="Google Shape;43;p10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s"/>
              <a:t>‹#›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11" Type="http://schemas.openxmlformats.org/officeDocument/2006/relationships/slideLayout" Target="../slideLayouts/slideLayout11.xml"/><Relationship Id="rId10" Type="http://schemas.openxmlformats.org/officeDocument/2006/relationships/slideLayout" Target="../slideLayouts/slideLayout10.xml"/><Relationship Id="rId12" Type="http://schemas.openxmlformats.org/officeDocument/2006/relationships/theme" Target="../theme/theme2.xml"/><Relationship Id="rId9" Type="http://schemas.openxmlformats.org/officeDocument/2006/relationships/slideLayout" Target="../slideLayouts/slideLayout9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/Relationships>
</file>

<file path=ppt/slideMasters/slideMaster1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 name="simple-light-2">
    <p:bg>
      <p:bgPr>
        <a:solidFill>
          <a:schemeClr val="lt1"/>
        </a:solidFill>
      </p:bgPr>
    </p:bg>
    <p:spTree>
      <p:nvGrpSpPr>
        <p:cNvPr id="5" name="Shape 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Google Shape;6;p1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1pPr>
            <a:lvl2pPr lvl="1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2pPr>
            <a:lvl3pPr lvl="2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3pPr>
            <a:lvl4pPr lvl="3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4pPr>
            <a:lvl5pPr lvl="4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5pPr>
            <a:lvl6pPr lvl="5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6pPr>
            <a:lvl7pPr lvl="6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7pPr>
            <a:lvl8pPr lvl="7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8pPr>
            <a:lvl9pPr lvl="8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9pPr>
          </a:lstStyle>
          <a:p/>
        </p:txBody>
      </p:sp>
      <p:sp>
        <p:nvSpPr>
          <p:cNvPr id="7" name="Google Shape;7;p1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indent="-342900" lvl="0" marL="4572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800"/>
              <a:buChar char="●"/>
              <a:defRPr sz="1800">
                <a:solidFill>
                  <a:schemeClr val="dk2"/>
                </a:solidFill>
              </a:defRPr>
            </a:lvl1pPr>
            <a:lvl2pPr indent="-317500" lvl="1" marL="9144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2pPr>
            <a:lvl3pPr indent="-317500" lvl="2" marL="13716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3pPr>
            <a:lvl4pPr indent="-317500" lvl="3" marL="18288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Char char="●"/>
              <a:defRPr>
                <a:solidFill>
                  <a:schemeClr val="dk2"/>
                </a:solidFill>
              </a:defRPr>
            </a:lvl4pPr>
            <a:lvl5pPr indent="-317500" lvl="4" marL="22860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5pPr>
            <a:lvl6pPr indent="-317500" lvl="5" marL="27432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6pPr>
            <a:lvl7pPr indent="-317500" lvl="6" marL="32004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Char char="●"/>
              <a:defRPr>
                <a:solidFill>
                  <a:schemeClr val="dk2"/>
                </a:solidFill>
              </a:defRPr>
            </a:lvl7pPr>
            <a:lvl8pPr indent="-317500" lvl="7" marL="36576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8pPr>
            <a:lvl9pPr indent="-317500" lvl="8" marL="4114800">
              <a:lnSpc>
                <a:spcPct val="115000"/>
              </a:lnSpc>
              <a:spcBef>
                <a:spcPts val="1600"/>
              </a:spcBef>
              <a:spcAft>
                <a:spcPts val="160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9pPr>
          </a:lstStyle>
          <a:p/>
        </p:txBody>
      </p:sp>
      <p:sp>
        <p:nvSpPr>
          <p:cNvPr id="8" name="Google Shape;8;p1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lvl1pPr lvl="0" algn="r">
              <a:buNone/>
              <a:defRPr sz="1000">
                <a:solidFill>
                  <a:schemeClr val="dk2"/>
                </a:solidFill>
              </a:defRPr>
            </a:lvl1pPr>
            <a:lvl2pPr lvl="1" algn="r">
              <a:buNone/>
              <a:defRPr sz="1000">
                <a:solidFill>
                  <a:schemeClr val="dk2"/>
                </a:solidFill>
              </a:defRPr>
            </a:lvl2pPr>
            <a:lvl3pPr lvl="2" algn="r">
              <a:buNone/>
              <a:defRPr sz="1000">
                <a:solidFill>
                  <a:schemeClr val="dk2"/>
                </a:solidFill>
              </a:defRPr>
            </a:lvl3pPr>
            <a:lvl4pPr lvl="3" algn="r">
              <a:buNone/>
              <a:defRPr sz="1000">
                <a:solidFill>
                  <a:schemeClr val="dk2"/>
                </a:solidFill>
              </a:defRPr>
            </a:lvl4pPr>
            <a:lvl5pPr lvl="4" algn="r">
              <a:buNone/>
              <a:defRPr sz="1000">
                <a:solidFill>
                  <a:schemeClr val="dk2"/>
                </a:solidFill>
              </a:defRPr>
            </a:lvl5pPr>
            <a:lvl6pPr lvl="5" algn="r">
              <a:buNone/>
              <a:defRPr sz="1000">
                <a:solidFill>
                  <a:schemeClr val="dk2"/>
                </a:solidFill>
              </a:defRPr>
            </a:lvl6pPr>
            <a:lvl7pPr lvl="6" algn="r">
              <a:buNone/>
              <a:defRPr sz="1000">
                <a:solidFill>
                  <a:schemeClr val="dk2"/>
                </a:solidFill>
              </a:defRPr>
            </a:lvl7pPr>
            <a:lvl8pPr lvl="7" algn="r">
              <a:buNone/>
              <a:defRPr sz="1000">
                <a:solidFill>
                  <a:schemeClr val="dk2"/>
                </a:solidFill>
              </a:defRPr>
            </a:lvl8pPr>
            <a:lvl9pPr lvl="8" algn="r">
              <a:buNone/>
              <a:defRPr sz="1000">
                <a:solidFill>
                  <a:schemeClr val="dk2"/>
                </a:solidFill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s"/>
              <a:t>‹#›</a:t>
            </a:fld>
            <a:endParaRPr/>
          </a:p>
        </p:txBody>
      </p:sp>
    </p:spTree>
  </p:cSld>
  <p:clrMap accent1="accent1" accent2="accent2" accent3="accent3" accent4="accent4" accent5="accent5" accent6="accent6" bg1="lt1" bg2="dk2" tx1="dk1" tx2="lt2" folHlink="folHlink" hlink="hlink"/>
  <p:sldLayoutIdLst>
    <p:sldLayoutId id="2147483648" r:id="rId1"/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</p:sldLayoutIdLst>
  <p:hf dt="0" ftr="0" hdr="0" sldNum="0"/>
  <p:txStyles>
    <p:title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s/_rels/slide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.xml"/></Relationships>
</file>

<file path=ppt/slides/_rels/slide10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0.xml"/></Relationships>
</file>

<file path=ppt/slides/_rels/slide100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00.xml"/></Relationships>
</file>

<file path=ppt/slides/_rels/slide10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01.xml"/></Relationships>
</file>

<file path=ppt/slides/_rels/slide1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1.xml"/></Relationships>
</file>

<file path=ppt/slides/_rels/slide12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2.xml"/></Relationships>
</file>

<file path=ppt/slides/_rels/slide13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3.xml"/></Relationships>
</file>

<file path=ppt/slides/_rels/slide14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4.xml"/></Relationships>
</file>

<file path=ppt/slides/_rels/slide15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5.xml"/></Relationships>
</file>

<file path=ppt/slides/_rels/slide16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6.xml"/></Relationships>
</file>

<file path=ppt/slides/_rels/slide17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7.xml"/></Relationships>
</file>

<file path=ppt/slides/_rels/slide18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8.xml"/></Relationships>
</file>

<file path=ppt/slides/_rels/slide19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9.xml"/></Relationships>
</file>

<file path=ppt/slides/_rels/slide2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2.xml"/></Relationships>
</file>

<file path=ppt/slides/_rels/slide20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20.xml"/></Relationships>
</file>

<file path=ppt/slides/_rels/slide2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21.xml"/></Relationships>
</file>

<file path=ppt/slides/_rels/slide22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22.xml"/></Relationships>
</file>

<file path=ppt/slides/_rels/slide23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23.xml"/></Relationships>
</file>

<file path=ppt/slides/_rels/slide24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24.xml"/></Relationships>
</file>

<file path=ppt/slides/_rels/slide25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25.xml"/></Relationships>
</file>

<file path=ppt/slides/_rels/slide26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26.xml"/></Relationships>
</file>

<file path=ppt/slides/_rels/slide27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27.xml"/></Relationships>
</file>

<file path=ppt/slides/_rels/slide28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28.xml"/></Relationships>
</file>

<file path=ppt/slides/_rels/slide29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29.xml"/></Relationships>
</file>

<file path=ppt/slides/_rels/slide3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3.xml"/></Relationships>
</file>

<file path=ppt/slides/_rels/slide30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30.xml"/></Relationships>
</file>

<file path=ppt/slides/_rels/slide3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31.xml"/></Relationships>
</file>

<file path=ppt/slides/_rels/slide32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32.xml"/></Relationships>
</file>

<file path=ppt/slides/_rels/slide33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33.xml"/></Relationships>
</file>

<file path=ppt/slides/_rels/slide34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34.xml"/></Relationships>
</file>

<file path=ppt/slides/_rels/slide35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35.xml"/></Relationships>
</file>

<file path=ppt/slides/_rels/slide36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36.xml"/></Relationships>
</file>

<file path=ppt/slides/_rels/slide37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37.xml"/></Relationships>
</file>

<file path=ppt/slides/_rels/slide38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38.xml"/></Relationships>
</file>

<file path=ppt/slides/_rels/slide39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39.xml"/></Relationships>
</file>

<file path=ppt/slides/_rels/slide4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4.xml"/></Relationships>
</file>

<file path=ppt/slides/_rels/slide40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40.xml"/></Relationships>
</file>

<file path=ppt/slides/_rels/slide4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41.xml"/></Relationships>
</file>

<file path=ppt/slides/_rels/slide42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42.xml"/></Relationships>
</file>

<file path=ppt/slides/_rels/slide43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43.xml"/></Relationships>
</file>

<file path=ppt/slides/_rels/slide44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44.xml"/></Relationships>
</file>

<file path=ppt/slides/_rels/slide45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45.xml"/></Relationships>
</file>

<file path=ppt/slides/_rels/slide46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46.xml"/></Relationships>
</file>

<file path=ppt/slides/_rels/slide47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47.xml"/></Relationships>
</file>

<file path=ppt/slides/_rels/slide48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48.xml"/></Relationships>
</file>

<file path=ppt/slides/_rels/slide49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49.xml"/></Relationships>
</file>

<file path=ppt/slides/_rels/slide5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5.xml"/></Relationships>
</file>

<file path=ppt/slides/_rels/slide50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50.xml"/></Relationships>
</file>

<file path=ppt/slides/_rels/slide5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51.xml"/></Relationships>
</file>

<file path=ppt/slides/_rels/slide52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52.xml"/></Relationships>
</file>

<file path=ppt/slides/_rels/slide53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53.xml"/></Relationships>
</file>

<file path=ppt/slides/_rels/slide54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54.xml"/></Relationships>
</file>

<file path=ppt/slides/_rels/slide55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55.xml"/></Relationships>
</file>

<file path=ppt/slides/_rels/slide56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56.xml"/></Relationships>
</file>

<file path=ppt/slides/_rels/slide57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57.xml"/></Relationships>
</file>

<file path=ppt/slides/_rels/slide58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58.xml"/></Relationships>
</file>

<file path=ppt/slides/_rels/slide59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59.xml"/></Relationships>
</file>

<file path=ppt/slides/_rels/slide6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6.xml"/></Relationships>
</file>

<file path=ppt/slides/_rels/slide60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60.xml"/></Relationships>
</file>

<file path=ppt/slides/_rels/slide6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61.xml"/></Relationships>
</file>

<file path=ppt/slides/_rels/slide62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62.xml"/></Relationships>
</file>

<file path=ppt/slides/_rels/slide63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63.xml"/></Relationships>
</file>

<file path=ppt/slides/_rels/slide64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64.xml"/></Relationships>
</file>

<file path=ppt/slides/_rels/slide65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65.xml"/></Relationships>
</file>

<file path=ppt/slides/_rels/slide66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66.xml"/></Relationships>
</file>

<file path=ppt/slides/_rels/slide67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67.xml"/></Relationships>
</file>

<file path=ppt/slides/_rels/slide68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68.xml"/></Relationships>
</file>

<file path=ppt/slides/_rels/slide69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69.xml"/></Relationships>
</file>

<file path=ppt/slides/_rels/slide7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7.xml"/></Relationships>
</file>

<file path=ppt/slides/_rels/slide70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70.xml"/></Relationships>
</file>

<file path=ppt/slides/_rels/slide7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71.xml"/></Relationships>
</file>

<file path=ppt/slides/_rels/slide72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72.xml"/></Relationships>
</file>

<file path=ppt/slides/_rels/slide73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73.xml"/></Relationships>
</file>

<file path=ppt/slides/_rels/slide74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74.xml"/></Relationships>
</file>

<file path=ppt/slides/_rels/slide75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75.xml"/></Relationships>
</file>

<file path=ppt/slides/_rels/slide76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76.xml"/></Relationships>
</file>

<file path=ppt/slides/_rels/slide77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77.xml"/></Relationships>
</file>

<file path=ppt/slides/_rels/slide78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78.xml"/></Relationships>
</file>

<file path=ppt/slides/_rels/slide79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79.xml"/></Relationships>
</file>

<file path=ppt/slides/_rels/slide8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8.xml"/></Relationships>
</file>

<file path=ppt/slides/_rels/slide80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80.xml"/></Relationships>
</file>

<file path=ppt/slides/_rels/slide8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81.xml"/></Relationships>
</file>

<file path=ppt/slides/_rels/slide82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82.xml"/></Relationships>
</file>

<file path=ppt/slides/_rels/slide83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83.xml"/></Relationships>
</file>

<file path=ppt/slides/_rels/slide84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84.xml"/></Relationships>
</file>

<file path=ppt/slides/_rels/slide85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85.xml"/></Relationships>
</file>

<file path=ppt/slides/_rels/slide86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86.xml"/></Relationships>
</file>

<file path=ppt/slides/_rels/slide87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87.xml"/></Relationships>
</file>

<file path=ppt/slides/_rels/slide88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88.xml"/></Relationships>
</file>

<file path=ppt/slides/_rels/slide89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89.xml"/></Relationships>
</file>

<file path=ppt/slides/_rels/slide9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9.xml"/></Relationships>
</file>

<file path=ppt/slides/_rels/slide90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90.xml"/></Relationships>
</file>

<file path=ppt/slides/_rels/slide9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91.xml"/></Relationships>
</file>

<file path=ppt/slides/_rels/slide92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92.xml"/></Relationships>
</file>

<file path=ppt/slides/_rels/slide93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93.xml"/></Relationships>
</file>

<file path=ppt/slides/_rels/slide94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94.xml"/></Relationships>
</file>

<file path=ppt/slides/_rels/slide95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95.xml"/></Relationships>
</file>

<file path=ppt/slides/_rels/slide96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96.xml"/></Relationships>
</file>

<file path=ppt/slides/_rels/slide97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97.xml"/></Relationships>
</file>

<file path=ppt/slides/_rels/slide98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98.xml"/></Relationships>
</file>

<file path=ppt/slides/_rels/slide99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99.xml"/></Relationships>
</file>

<file path=ppt/slides/slide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53" name="Shape 5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4" name="Google Shape;54;p13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Fase 12 </a:t>
            </a:r>
            <a:endParaRPr b="1" sz="9600"/>
          </a:p>
        </p:txBody>
      </p:sp>
      <p:sp>
        <p:nvSpPr>
          <p:cNvPr id="55" name="Google Shape;55;p13"/>
          <p:cNvSpPr txBox="1"/>
          <p:nvPr>
            <p:ph idx="1" type="subTitle"/>
          </p:nvPr>
        </p:nvSpPr>
        <p:spPr>
          <a:xfrm>
            <a:off x="311700" y="2834125"/>
            <a:ext cx="8520600" cy="7926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1800">
                <a:solidFill>
                  <a:srgbClr val="000000"/>
                </a:solidFill>
              </a:rPr>
              <a:t>(SUMA de centenas completas más decenas completas más unidades)</a:t>
            </a:r>
            <a:endParaRPr b="1" sz="1800">
              <a:solidFill>
                <a:srgbClr val="000000"/>
              </a:solidFill>
            </a:endParaRPr>
          </a:p>
        </p:txBody>
      </p:sp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99" name="Shape 9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0" name="Google Shape;100;p22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800+20+4</a:t>
            </a:r>
            <a:endParaRPr b="1" sz="9600"/>
          </a:p>
        </p:txBody>
      </p:sp>
    </p:spTree>
  </p:cSld>
  <p:clrMapOvr>
    <a:masterClrMapping/>
  </p:clrMapOvr>
</p:sld>
</file>

<file path=ppt/slides/slide100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549" name="Shape 54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50" name="Google Shape;550;p112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500+60+5</a:t>
            </a:r>
            <a:endParaRPr b="1" sz="9600"/>
          </a:p>
        </p:txBody>
      </p:sp>
    </p:spTree>
  </p:cSld>
  <p:clrMapOvr>
    <a:masterClrMapping/>
  </p:clrMapOvr>
</p:sld>
</file>

<file path=ppt/slides/slide10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554" name="Shape 55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55" name="Google Shape;555;p113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565</a:t>
            </a:r>
            <a:endParaRPr b="1" sz="9600"/>
          </a:p>
        </p:txBody>
      </p:sp>
    </p:spTree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104" name="Shape 10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5" name="Google Shape;105;p23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824</a:t>
            </a:r>
            <a:endParaRPr b="1" sz="9600"/>
          </a:p>
        </p:txBody>
      </p:sp>
    </p:spTree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109" name="Shape 10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0" name="Google Shape;110;p24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900+40+7</a:t>
            </a:r>
            <a:endParaRPr b="1" sz="9600"/>
          </a:p>
        </p:txBody>
      </p:sp>
    </p:spTree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114" name="Shape 11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5" name="Google Shape;115;p25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947</a:t>
            </a:r>
            <a:endParaRPr b="1" sz="9600"/>
          </a:p>
        </p:txBody>
      </p:sp>
    </p:spTree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119" name="Shape 11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0" name="Google Shape;120;p26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700+80+7</a:t>
            </a:r>
            <a:endParaRPr b="1" sz="9600"/>
          </a:p>
        </p:txBody>
      </p:sp>
    </p:spTree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124" name="Shape 12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5" name="Google Shape;125;p27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787</a:t>
            </a:r>
            <a:endParaRPr b="1" sz="9600"/>
          </a:p>
        </p:txBody>
      </p:sp>
    </p:spTree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129" name="Shape 12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0" name="Google Shape;130;p28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500+60+4</a:t>
            </a:r>
            <a:endParaRPr b="1" sz="9600"/>
          </a:p>
        </p:txBody>
      </p:sp>
    </p:spTree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134" name="Shape 13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5" name="Google Shape;135;p29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564</a:t>
            </a:r>
            <a:endParaRPr b="1" sz="9600"/>
          </a:p>
        </p:txBody>
      </p:sp>
    </p:spTree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139" name="Shape 13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0" name="Google Shape;140;p30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700+30+8</a:t>
            </a:r>
            <a:endParaRPr b="1" sz="9600"/>
          </a:p>
        </p:txBody>
      </p:sp>
    </p:spTree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144" name="Shape 14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5" name="Google Shape;145;p31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738</a:t>
            </a:r>
            <a:endParaRPr b="1" sz="9600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59" name="Shape 5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0" name="Google Shape;60;p14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400+50+4</a:t>
            </a:r>
            <a:endParaRPr b="1" sz="9600"/>
          </a:p>
        </p:txBody>
      </p:sp>
    </p:spTree>
  </p:cSld>
  <p:clrMapOvr>
    <a:masterClrMapping/>
  </p:clrMapOvr>
</p:sld>
</file>

<file path=ppt/slides/slide20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149" name="Shape 14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0" name="Google Shape;150;p32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300+80+5</a:t>
            </a:r>
            <a:endParaRPr b="1" sz="9600"/>
          </a:p>
        </p:txBody>
      </p:sp>
    </p:spTree>
  </p:cSld>
  <p:clrMapOvr>
    <a:masterClrMapping/>
  </p:clrMapOvr>
</p:sld>
</file>

<file path=ppt/slides/slide2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154" name="Shape 15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5" name="Google Shape;155;p33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385</a:t>
            </a:r>
            <a:endParaRPr b="1" sz="9600"/>
          </a:p>
        </p:txBody>
      </p:sp>
    </p:spTree>
  </p:cSld>
  <p:clrMapOvr>
    <a:masterClrMapping/>
  </p:clrMapOvr>
</p:sld>
</file>

<file path=ppt/slides/slide2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159" name="Shape 15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0" name="Google Shape;160;p34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700+50+8</a:t>
            </a:r>
            <a:endParaRPr b="1" sz="9600"/>
          </a:p>
        </p:txBody>
      </p:sp>
    </p:spTree>
  </p:cSld>
  <p:clrMapOvr>
    <a:masterClrMapping/>
  </p:clrMapOvr>
</p:sld>
</file>

<file path=ppt/slides/slide2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164" name="Shape 16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5" name="Google Shape;165;p35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758</a:t>
            </a:r>
            <a:endParaRPr b="1" sz="9600"/>
          </a:p>
        </p:txBody>
      </p:sp>
    </p:spTree>
  </p:cSld>
  <p:clrMapOvr>
    <a:masterClrMapping/>
  </p:clrMapOvr>
</p:sld>
</file>

<file path=ppt/slides/slide2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169" name="Shape 16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0" name="Google Shape;170;p36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700+10+5</a:t>
            </a:r>
            <a:endParaRPr b="1" sz="9600"/>
          </a:p>
        </p:txBody>
      </p:sp>
    </p:spTree>
  </p:cSld>
  <p:clrMapOvr>
    <a:masterClrMapping/>
  </p:clrMapOvr>
</p:sld>
</file>

<file path=ppt/slides/slide2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174" name="Shape 17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5" name="Google Shape;175;p37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715</a:t>
            </a:r>
            <a:endParaRPr b="1" sz="9600"/>
          </a:p>
        </p:txBody>
      </p:sp>
    </p:spTree>
  </p:cSld>
  <p:clrMapOvr>
    <a:masterClrMapping/>
  </p:clrMapOvr>
</p:sld>
</file>

<file path=ppt/slides/slide2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179" name="Shape 17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0" name="Google Shape;180;p38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900+90+4</a:t>
            </a:r>
            <a:endParaRPr b="1" sz="9600"/>
          </a:p>
        </p:txBody>
      </p:sp>
    </p:spTree>
  </p:cSld>
  <p:clrMapOvr>
    <a:masterClrMapping/>
  </p:clrMapOvr>
</p:sld>
</file>

<file path=ppt/slides/slide27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184" name="Shape 18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5" name="Google Shape;185;p39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994</a:t>
            </a:r>
            <a:endParaRPr b="1" sz="9600"/>
          </a:p>
        </p:txBody>
      </p:sp>
    </p:spTree>
  </p:cSld>
  <p:clrMapOvr>
    <a:masterClrMapping/>
  </p:clrMapOvr>
</p:sld>
</file>

<file path=ppt/slides/slide28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189" name="Shape 18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0" name="Google Shape;190;p40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900+10+7</a:t>
            </a:r>
            <a:endParaRPr b="1" sz="9600"/>
          </a:p>
        </p:txBody>
      </p:sp>
    </p:spTree>
  </p:cSld>
  <p:clrMapOvr>
    <a:masterClrMapping/>
  </p:clrMapOvr>
</p:sld>
</file>

<file path=ppt/slides/slide29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194" name="Shape 19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5" name="Google Shape;195;p41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917</a:t>
            </a:r>
            <a:endParaRPr b="1" sz="9600"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64" name="Shape 6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5" name="Google Shape;65;p15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454</a:t>
            </a:r>
            <a:endParaRPr b="1" sz="9600"/>
          </a:p>
        </p:txBody>
      </p:sp>
    </p:spTree>
  </p:cSld>
  <p:clrMapOvr>
    <a:masterClrMapping/>
  </p:clrMapOvr>
</p:sld>
</file>

<file path=ppt/slides/slide30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199" name="Shape 19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0" name="Google Shape;200;p42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500+20+4</a:t>
            </a:r>
            <a:endParaRPr b="1" sz="9600"/>
          </a:p>
        </p:txBody>
      </p:sp>
    </p:spTree>
  </p:cSld>
  <p:clrMapOvr>
    <a:masterClrMapping/>
  </p:clrMapOvr>
</p:sld>
</file>

<file path=ppt/slides/slide3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204" name="Shape 20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" name="Google Shape;205;p43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524</a:t>
            </a:r>
            <a:endParaRPr b="1" sz="9600"/>
          </a:p>
        </p:txBody>
      </p:sp>
    </p:spTree>
  </p:cSld>
  <p:clrMapOvr>
    <a:masterClrMapping/>
  </p:clrMapOvr>
</p:sld>
</file>

<file path=ppt/slides/slide3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209" name="Shape 20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0" name="Google Shape;210;p44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500+30+5</a:t>
            </a:r>
            <a:endParaRPr b="1" sz="9600"/>
          </a:p>
        </p:txBody>
      </p:sp>
    </p:spTree>
  </p:cSld>
  <p:clrMapOvr>
    <a:masterClrMapping/>
  </p:clrMapOvr>
</p:sld>
</file>

<file path=ppt/slides/slide3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214" name="Shape 21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5" name="Google Shape;215;p45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535</a:t>
            </a:r>
            <a:endParaRPr b="1" sz="9600"/>
          </a:p>
        </p:txBody>
      </p:sp>
    </p:spTree>
  </p:cSld>
  <p:clrMapOvr>
    <a:masterClrMapping/>
  </p:clrMapOvr>
</p:sld>
</file>

<file path=ppt/slides/slide3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219" name="Shape 21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0" name="Google Shape;220;p46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100+50+4</a:t>
            </a:r>
            <a:endParaRPr b="1" sz="9600"/>
          </a:p>
        </p:txBody>
      </p:sp>
    </p:spTree>
  </p:cSld>
  <p:clrMapOvr>
    <a:masterClrMapping/>
  </p:clrMapOvr>
</p:sld>
</file>

<file path=ppt/slides/slide3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224" name="Shape 22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5" name="Google Shape;225;p47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154</a:t>
            </a:r>
            <a:endParaRPr b="1" sz="9600"/>
          </a:p>
        </p:txBody>
      </p:sp>
    </p:spTree>
  </p:cSld>
  <p:clrMapOvr>
    <a:masterClrMapping/>
  </p:clrMapOvr>
</p:sld>
</file>

<file path=ppt/slides/slide3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229" name="Shape 22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0" name="Google Shape;230;p48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200+50+8</a:t>
            </a:r>
            <a:endParaRPr b="1" sz="9600"/>
          </a:p>
        </p:txBody>
      </p:sp>
    </p:spTree>
  </p:cSld>
  <p:clrMapOvr>
    <a:masterClrMapping/>
  </p:clrMapOvr>
</p:sld>
</file>

<file path=ppt/slides/slide37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234" name="Shape 23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5" name="Google Shape;235;p49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258</a:t>
            </a:r>
            <a:endParaRPr b="1" sz="9600"/>
          </a:p>
        </p:txBody>
      </p:sp>
    </p:spTree>
  </p:cSld>
  <p:clrMapOvr>
    <a:masterClrMapping/>
  </p:clrMapOvr>
</p:sld>
</file>

<file path=ppt/slides/slide38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239" name="Shape 23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0" name="Google Shape;240;p50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100+90+8</a:t>
            </a:r>
            <a:endParaRPr b="1" sz="9600"/>
          </a:p>
        </p:txBody>
      </p:sp>
    </p:spTree>
  </p:cSld>
  <p:clrMapOvr>
    <a:masterClrMapping/>
  </p:clrMapOvr>
</p:sld>
</file>

<file path=ppt/slides/slide39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244" name="Shape 24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5" name="Google Shape;245;p51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198</a:t>
            </a:r>
            <a:endParaRPr b="1" sz="9600"/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69" name="Shape 6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0" name="Google Shape;70;p16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200+20+9</a:t>
            </a:r>
            <a:endParaRPr b="1" sz="9600"/>
          </a:p>
        </p:txBody>
      </p:sp>
    </p:spTree>
  </p:cSld>
  <p:clrMapOvr>
    <a:masterClrMapping/>
  </p:clrMapOvr>
</p:sld>
</file>

<file path=ppt/slides/slide40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249" name="Shape 24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0" name="Google Shape;250;p52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900+60+4</a:t>
            </a:r>
            <a:endParaRPr b="1" sz="9600"/>
          </a:p>
        </p:txBody>
      </p:sp>
    </p:spTree>
  </p:cSld>
  <p:clrMapOvr>
    <a:masterClrMapping/>
  </p:clrMapOvr>
</p:sld>
</file>

<file path=ppt/slides/slide4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254" name="Shape 25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5" name="Google Shape;255;p53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964</a:t>
            </a:r>
            <a:endParaRPr b="1" sz="9600"/>
          </a:p>
        </p:txBody>
      </p:sp>
    </p:spTree>
  </p:cSld>
  <p:clrMapOvr>
    <a:masterClrMapping/>
  </p:clrMapOvr>
</p:sld>
</file>

<file path=ppt/slides/slide4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259" name="Shape 25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0" name="Google Shape;260;p54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200+80+5</a:t>
            </a:r>
            <a:endParaRPr b="1" sz="9600"/>
          </a:p>
        </p:txBody>
      </p:sp>
    </p:spTree>
  </p:cSld>
  <p:clrMapOvr>
    <a:masterClrMapping/>
  </p:clrMapOvr>
</p:sld>
</file>

<file path=ppt/slides/slide4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264" name="Shape 26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5" name="Google Shape;265;p55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285</a:t>
            </a:r>
            <a:endParaRPr b="1" sz="9600"/>
          </a:p>
        </p:txBody>
      </p:sp>
    </p:spTree>
  </p:cSld>
  <p:clrMapOvr>
    <a:masterClrMapping/>
  </p:clrMapOvr>
</p:sld>
</file>

<file path=ppt/slides/slide4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269" name="Shape 26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70" name="Google Shape;270;p56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700+20+9</a:t>
            </a:r>
            <a:endParaRPr b="1" sz="9600"/>
          </a:p>
        </p:txBody>
      </p:sp>
    </p:spTree>
  </p:cSld>
  <p:clrMapOvr>
    <a:masterClrMapping/>
  </p:clrMapOvr>
</p:sld>
</file>

<file path=ppt/slides/slide4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274" name="Shape 27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75" name="Google Shape;275;p57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729</a:t>
            </a:r>
            <a:endParaRPr b="1" sz="9600"/>
          </a:p>
        </p:txBody>
      </p:sp>
    </p:spTree>
  </p:cSld>
  <p:clrMapOvr>
    <a:masterClrMapping/>
  </p:clrMapOvr>
</p:sld>
</file>

<file path=ppt/slides/slide4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279" name="Shape 27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80" name="Google Shape;280;p58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500+30+3</a:t>
            </a:r>
            <a:endParaRPr b="1" sz="9600"/>
          </a:p>
        </p:txBody>
      </p:sp>
    </p:spTree>
  </p:cSld>
  <p:clrMapOvr>
    <a:masterClrMapping/>
  </p:clrMapOvr>
</p:sld>
</file>

<file path=ppt/slides/slide47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284" name="Shape 28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85" name="Google Shape;285;p59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533</a:t>
            </a:r>
            <a:endParaRPr b="1" sz="9600"/>
          </a:p>
        </p:txBody>
      </p:sp>
    </p:spTree>
  </p:cSld>
  <p:clrMapOvr>
    <a:masterClrMapping/>
  </p:clrMapOvr>
</p:sld>
</file>

<file path=ppt/slides/slide48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289" name="Shape 28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0" name="Google Shape;290;p60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600+30+4</a:t>
            </a:r>
            <a:endParaRPr b="1" sz="9600"/>
          </a:p>
        </p:txBody>
      </p:sp>
    </p:spTree>
  </p:cSld>
  <p:clrMapOvr>
    <a:masterClrMapping/>
  </p:clrMapOvr>
</p:sld>
</file>

<file path=ppt/slides/slide49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294" name="Shape 29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5" name="Google Shape;295;p61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634</a:t>
            </a:r>
            <a:endParaRPr b="1" sz="9600"/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74" name="Shape 7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5" name="Google Shape;75;p17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229</a:t>
            </a:r>
            <a:endParaRPr b="1" sz="9600"/>
          </a:p>
        </p:txBody>
      </p:sp>
    </p:spTree>
  </p:cSld>
  <p:clrMapOvr>
    <a:masterClrMapping/>
  </p:clrMapOvr>
</p:sld>
</file>

<file path=ppt/slides/slide50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299" name="Shape 29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0" name="Google Shape;300;p62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200+70+8</a:t>
            </a:r>
            <a:endParaRPr b="1" sz="9600"/>
          </a:p>
        </p:txBody>
      </p:sp>
    </p:spTree>
  </p:cSld>
  <p:clrMapOvr>
    <a:masterClrMapping/>
  </p:clrMapOvr>
</p:sld>
</file>

<file path=ppt/slides/slide5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304" name="Shape 30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5" name="Google Shape;305;p63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278</a:t>
            </a:r>
            <a:endParaRPr b="1" sz="9600"/>
          </a:p>
        </p:txBody>
      </p:sp>
    </p:spTree>
  </p:cSld>
  <p:clrMapOvr>
    <a:masterClrMapping/>
  </p:clrMapOvr>
</p:sld>
</file>

<file path=ppt/slides/slide5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309" name="Shape 30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10" name="Google Shape;310;p64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400+50+9</a:t>
            </a:r>
            <a:endParaRPr b="1" sz="9600"/>
          </a:p>
        </p:txBody>
      </p:sp>
    </p:spTree>
  </p:cSld>
  <p:clrMapOvr>
    <a:masterClrMapping/>
  </p:clrMapOvr>
</p:sld>
</file>

<file path=ppt/slides/slide5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314" name="Shape 31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15" name="Google Shape;315;p65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459</a:t>
            </a:r>
            <a:endParaRPr b="1" sz="9600"/>
          </a:p>
        </p:txBody>
      </p:sp>
    </p:spTree>
  </p:cSld>
  <p:clrMapOvr>
    <a:masterClrMapping/>
  </p:clrMapOvr>
</p:sld>
</file>

<file path=ppt/slides/slide5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319" name="Shape 31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20" name="Google Shape;320;p66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900+40+3</a:t>
            </a:r>
            <a:endParaRPr b="1" sz="9600"/>
          </a:p>
        </p:txBody>
      </p:sp>
    </p:spTree>
  </p:cSld>
  <p:clrMapOvr>
    <a:masterClrMapping/>
  </p:clrMapOvr>
</p:sld>
</file>

<file path=ppt/slides/slide5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324" name="Shape 32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25" name="Google Shape;325;p67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943</a:t>
            </a:r>
            <a:endParaRPr b="1" sz="9600"/>
          </a:p>
        </p:txBody>
      </p:sp>
    </p:spTree>
  </p:cSld>
  <p:clrMapOvr>
    <a:masterClrMapping/>
  </p:clrMapOvr>
</p:sld>
</file>

<file path=ppt/slides/slide5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329" name="Shape 32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0" name="Google Shape;330;p68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600+30+7</a:t>
            </a:r>
            <a:endParaRPr b="1" sz="9600"/>
          </a:p>
        </p:txBody>
      </p:sp>
    </p:spTree>
  </p:cSld>
  <p:clrMapOvr>
    <a:masterClrMapping/>
  </p:clrMapOvr>
</p:sld>
</file>

<file path=ppt/slides/slide57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334" name="Shape 33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5" name="Google Shape;335;p69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637</a:t>
            </a:r>
            <a:endParaRPr b="1" sz="9600"/>
          </a:p>
        </p:txBody>
      </p:sp>
    </p:spTree>
  </p:cSld>
  <p:clrMapOvr>
    <a:masterClrMapping/>
  </p:clrMapOvr>
</p:sld>
</file>

<file path=ppt/slides/slide58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339" name="Shape 33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40" name="Google Shape;340;p70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300+70+7</a:t>
            </a:r>
            <a:endParaRPr b="1" sz="9600"/>
          </a:p>
        </p:txBody>
      </p:sp>
    </p:spTree>
  </p:cSld>
  <p:clrMapOvr>
    <a:masterClrMapping/>
  </p:clrMapOvr>
</p:sld>
</file>

<file path=ppt/slides/slide59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344" name="Shape 34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45" name="Google Shape;345;p71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377</a:t>
            </a:r>
            <a:endParaRPr b="1" sz="9600"/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79" name="Shape 7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0" name="Google Shape;80;p18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100+50+7</a:t>
            </a:r>
            <a:endParaRPr b="1" sz="9600"/>
          </a:p>
        </p:txBody>
      </p:sp>
    </p:spTree>
  </p:cSld>
  <p:clrMapOvr>
    <a:masterClrMapping/>
  </p:clrMapOvr>
</p:sld>
</file>

<file path=ppt/slides/slide60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349" name="Shape 34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50" name="Google Shape;350;p72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800+30+5</a:t>
            </a:r>
            <a:endParaRPr b="1" sz="9600"/>
          </a:p>
        </p:txBody>
      </p:sp>
    </p:spTree>
  </p:cSld>
  <p:clrMapOvr>
    <a:masterClrMapping/>
  </p:clrMapOvr>
</p:sld>
</file>

<file path=ppt/slides/slide6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354" name="Shape 35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55" name="Google Shape;355;p73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835</a:t>
            </a:r>
            <a:endParaRPr b="1" sz="9600"/>
          </a:p>
        </p:txBody>
      </p:sp>
    </p:spTree>
  </p:cSld>
  <p:clrMapOvr>
    <a:masterClrMapping/>
  </p:clrMapOvr>
</p:sld>
</file>

<file path=ppt/slides/slide6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359" name="Shape 35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0" name="Google Shape;360;p74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900+60+3</a:t>
            </a:r>
            <a:endParaRPr b="1" sz="9600"/>
          </a:p>
        </p:txBody>
      </p:sp>
    </p:spTree>
  </p:cSld>
  <p:clrMapOvr>
    <a:masterClrMapping/>
  </p:clrMapOvr>
</p:sld>
</file>

<file path=ppt/slides/slide6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364" name="Shape 36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5" name="Google Shape;365;p75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963</a:t>
            </a:r>
            <a:endParaRPr b="1" sz="9600"/>
          </a:p>
        </p:txBody>
      </p:sp>
    </p:spTree>
  </p:cSld>
  <p:clrMapOvr>
    <a:masterClrMapping/>
  </p:clrMapOvr>
</p:sld>
</file>

<file path=ppt/slides/slide6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369" name="Shape 36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70" name="Google Shape;370;p76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800+30+2</a:t>
            </a:r>
            <a:endParaRPr b="1" sz="9600"/>
          </a:p>
        </p:txBody>
      </p:sp>
    </p:spTree>
  </p:cSld>
  <p:clrMapOvr>
    <a:masterClrMapping/>
  </p:clrMapOvr>
</p:sld>
</file>

<file path=ppt/slides/slide6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374" name="Shape 37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75" name="Google Shape;375;p77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832</a:t>
            </a:r>
            <a:endParaRPr b="1" sz="9600"/>
          </a:p>
        </p:txBody>
      </p:sp>
    </p:spTree>
  </p:cSld>
  <p:clrMapOvr>
    <a:masterClrMapping/>
  </p:clrMapOvr>
</p:sld>
</file>

<file path=ppt/slides/slide6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379" name="Shape 37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80" name="Google Shape;380;p78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900+90+1</a:t>
            </a:r>
            <a:endParaRPr b="1" sz="9600"/>
          </a:p>
        </p:txBody>
      </p:sp>
    </p:spTree>
  </p:cSld>
  <p:clrMapOvr>
    <a:masterClrMapping/>
  </p:clrMapOvr>
</p:sld>
</file>

<file path=ppt/slides/slide67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384" name="Shape 38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85" name="Google Shape;385;p79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991</a:t>
            </a:r>
            <a:endParaRPr b="1" sz="9600"/>
          </a:p>
        </p:txBody>
      </p:sp>
    </p:spTree>
  </p:cSld>
  <p:clrMapOvr>
    <a:masterClrMapping/>
  </p:clrMapOvr>
</p:sld>
</file>

<file path=ppt/slides/slide68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389" name="Shape 38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90" name="Google Shape;390;p80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400+90+5</a:t>
            </a:r>
            <a:endParaRPr b="1" sz="9600"/>
          </a:p>
        </p:txBody>
      </p:sp>
    </p:spTree>
  </p:cSld>
  <p:clrMapOvr>
    <a:masterClrMapping/>
  </p:clrMapOvr>
</p:sld>
</file>

<file path=ppt/slides/slide69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394" name="Shape 39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95" name="Google Shape;395;p81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495</a:t>
            </a:r>
            <a:endParaRPr b="1" sz="9600"/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84" name="Shape 8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5" name="Google Shape;85;p19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157</a:t>
            </a:r>
            <a:endParaRPr b="1" sz="9600"/>
          </a:p>
        </p:txBody>
      </p:sp>
    </p:spTree>
  </p:cSld>
  <p:clrMapOvr>
    <a:masterClrMapping/>
  </p:clrMapOvr>
</p:sld>
</file>

<file path=ppt/slides/slide70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399" name="Shape 39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0" name="Google Shape;400;p82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500+20+1</a:t>
            </a:r>
            <a:endParaRPr b="1" sz="9600"/>
          </a:p>
        </p:txBody>
      </p:sp>
    </p:spTree>
  </p:cSld>
  <p:clrMapOvr>
    <a:masterClrMapping/>
  </p:clrMapOvr>
</p:sld>
</file>

<file path=ppt/slides/slide7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404" name="Shape 40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5" name="Google Shape;405;p83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521</a:t>
            </a:r>
            <a:endParaRPr b="1" sz="9600"/>
          </a:p>
        </p:txBody>
      </p:sp>
    </p:spTree>
  </p:cSld>
  <p:clrMapOvr>
    <a:masterClrMapping/>
  </p:clrMapOvr>
</p:sld>
</file>

<file path=ppt/slides/slide7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409" name="Shape 40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10" name="Google Shape;410;p84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100+20+9</a:t>
            </a:r>
            <a:endParaRPr b="1" sz="9600"/>
          </a:p>
        </p:txBody>
      </p:sp>
    </p:spTree>
  </p:cSld>
  <p:clrMapOvr>
    <a:masterClrMapping/>
  </p:clrMapOvr>
</p:sld>
</file>

<file path=ppt/slides/slide7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414" name="Shape 41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15" name="Google Shape;415;p85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129</a:t>
            </a:r>
            <a:endParaRPr b="1" sz="9600"/>
          </a:p>
        </p:txBody>
      </p:sp>
    </p:spTree>
  </p:cSld>
  <p:clrMapOvr>
    <a:masterClrMapping/>
  </p:clrMapOvr>
</p:sld>
</file>

<file path=ppt/slides/slide7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419" name="Shape 41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20" name="Google Shape;420;p86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200+70+5</a:t>
            </a:r>
            <a:endParaRPr b="1" sz="9600"/>
          </a:p>
        </p:txBody>
      </p:sp>
    </p:spTree>
  </p:cSld>
  <p:clrMapOvr>
    <a:masterClrMapping/>
  </p:clrMapOvr>
</p:sld>
</file>

<file path=ppt/slides/slide7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424" name="Shape 42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25" name="Google Shape;425;p87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275</a:t>
            </a:r>
            <a:endParaRPr b="1" sz="9600"/>
          </a:p>
        </p:txBody>
      </p:sp>
    </p:spTree>
  </p:cSld>
  <p:clrMapOvr>
    <a:masterClrMapping/>
  </p:clrMapOvr>
</p:sld>
</file>

<file path=ppt/slides/slide7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429" name="Shape 42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30" name="Google Shape;430;p88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700+30+5</a:t>
            </a:r>
            <a:endParaRPr b="1" sz="9600"/>
          </a:p>
        </p:txBody>
      </p:sp>
    </p:spTree>
  </p:cSld>
  <p:clrMapOvr>
    <a:masterClrMapping/>
  </p:clrMapOvr>
</p:sld>
</file>

<file path=ppt/slides/slide77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434" name="Shape 43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35" name="Google Shape;435;p89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735</a:t>
            </a:r>
            <a:endParaRPr b="1" sz="9600"/>
          </a:p>
        </p:txBody>
      </p:sp>
    </p:spTree>
  </p:cSld>
  <p:clrMapOvr>
    <a:masterClrMapping/>
  </p:clrMapOvr>
</p:sld>
</file>

<file path=ppt/slides/slide78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439" name="Shape 43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40" name="Google Shape;440;p90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900+50+1</a:t>
            </a:r>
            <a:endParaRPr b="1" sz="9600"/>
          </a:p>
        </p:txBody>
      </p:sp>
    </p:spTree>
  </p:cSld>
  <p:clrMapOvr>
    <a:masterClrMapping/>
  </p:clrMapOvr>
</p:sld>
</file>

<file path=ppt/slides/slide79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444" name="Shape 44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45" name="Google Shape;445;p91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951</a:t>
            </a:r>
            <a:endParaRPr b="1" sz="9600"/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89" name="Shape 8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0" name="Google Shape;90;p20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400+20+5</a:t>
            </a:r>
            <a:endParaRPr b="1" sz="9600"/>
          </a:p>
        </p:txBody>
      </p:sp>
    </p:spTree>
  </p:cSld>
  <p:clrMapOvr>
    <a:masterClrMapping/>
  </p:clrMapOvr>
</p:sld>
</file>

<file path=ppt/slides/slide80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449" name="Shape 44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0" name="Google Shape;450;p92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800+70+3</a:t>
            </a:r>
            <a:endParaRPr b="1" sz="9600"/>
          </a:p>
        </p:txBody>
      </p:sp>
    </p:spTree>
  </p:cSld>
  <p:clrMapOvr>
    <a:masterClrMapping/>
  </p:clrMapOvr>
</p:sld>
</file>

<file path=ppt/slides/slide8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454" name="Shape 45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5" name="Google Shape;455;p93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873</a:t>
            </a:r>
            <a:endParaRPr b="1" sz="9600"/>
          </a:p>
        </p:txBody>
      </p:sp>
    </p:spTree>
  </p:cSld>
  <p:clrMapOvr>
    <a:masterClrMapping/>
  </p:clrMapOvr>
</p:sld>
</file>

<file path=ppt/slides/slide8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459" name="Shape 45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60" name="Google Shape;460;p94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700+70+8</a:t>
            </a:r>
            <a:endParaRPr b="1" sz="9600"/>
          </a:p>
        </p:txBody>
      </p:sp>
    </p:spTree>
  </p:cSld>
  <p:clrMapOvr>
    <a:masterClrMapping/>
  </p:clrMapOvr>
</p:sld>
</file>

<file path=ppt/slides/slide8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464" name="Shape 46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65" name="Google Shape;465;p95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778</a:t>
            </a:r>
            <a:endParaRPr b="1" sz="9600"/>
          </a:p>
        </p:txBody>
      </p:sp>
    </p:spTree>
  </p:cSld>
  <p:clrMapOvr>
    <a:masterClrMapping/>
  </p:clrMapOvr>
</p:sld>
</file>

<file path=ppt/slides/slide8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469" name="Shape 46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70" name="Google Shape;470;p96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200+60+8</a:t>
            </a:r>
            <a:endParaRPr b="1" sz="9600"/>
          </a:p>
        </p:txBody>
      </p:sp>
    </p:spTree>
  </p:cSld>
  <p:clrMapOvr>
    <a:masterClrMapping/>
  </p:clrMapOvr>
</p:sld>
</file>

<file path=ppt/slides/slide8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474" name="Shape 47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75" name="Google Shape;475;p97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268</a:t>
            </a:r>
            <a:endParaRPr b="1" sz="9600"/>
          </a:p>
        </p:txBody>
      </p:sp>
    </p:spTree>
  </p:cSld>
  <p:clrMapOvr>
    <a:masterClrMapping/>
  </p:clrMapOvr>
</p:sld>
</file>

<file path=ppt/slides/slide8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479" name="Shape 47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80" name="Google Shape;480;p98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900+20+9</a:t>
            </a:r>
            <a:endParaRPr b="1" sz="9600"/>
          </a:p>
        </p:txBody>
      </p:sp>
    </p:spTree>
  </p:cSld>
  <p:clrMapOvr>
    <a:masterClrMapping/>
  </p:clrMapOvr>
</p:sld>
</file>

<file path=ppt/slides/slide87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484" name="Shape 48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85" name="Google Shape;485;p99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929</a:t>
            </a:r>
            <a:endParaRPr b="1" sz="9600"/>
          </a:p>
        </p:txBody>
      </p:sp>
    </p:spTree>
  </p:cSld>
  <p:clrMapOvr>
    <a:masterClrMapping/>
  </p:clrMapOvr>
</p:sld>
</file>

<file path=ppt/slides/slide88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489" name="Shape 48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0" name="Google Shape;490;p100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100+30+8</a:t>
            </a:r>
            <a:endParaRPr b="1" sz="9600"/>
          </a:p>
        </p:txBody>
      </p:sp>
    </p:spTree>
  </p:cSld>
  <p:clrMapOvr>
    <a:masterClrMapping/>
  </p:clrMapOvr>
</p:sld>
</file>

<file path=ppt/slides/slide89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494" name="Shape 49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5" name="Google Shape;495;p101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138</a:t>
            </a:r>
            <a:endParaRPr b="1" sz="9600"/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94" name="Shape 9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5" name="Google Shape;95;p21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425</a:t>
            </a:r>
            <a:endParaRPr b="1" sz="9600"/>
          </a:p>
        </p:txBody>
      </p:sp>
    </p:spTree>
  </p:cSld>
  <p:clrMapOvr>
    <a:masterClrMapping/>
  </p:clrMapOvr>
</p:sld>
</file>

<file path=ppt/slides/slide90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499" name="Shape 49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00" name="Google Shape;500;p102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200+30+3</a:t>
            </a:r>
            <a:endParaRPr b="1" sz="9600"/>
          </a:p>
        </p:txBody>
      </p:sp>
    </p:spTree>
  </p:cSld>
  <p:clrMapOvr>
    <a:masterClrMapping/>
  </p:clrMapOvr>
</p:sld>
</file>

<file path=ppt/slides/slide9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504" name="Shape 50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05" name="Google Shape;505;p103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233</a:t>
            </a:r>
            <a:endParaRPr b="1" sz="9600"/>
          </a:p>
        </p:txBody>
      </p:sp>
    </p:spTree>
  </p:cSld>
  <p:clrMapOvr>
    <a:masterClrMapping/>
  </p:clrMapOvr>
</p:sld>
</file>

<file path=ppt/slides/slide9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509" name="Shape 50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0" name="Google Shape;510;p104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300+10+1</a:t>
            </a:r>
            <a:endParaRPr b="1" sz="9600"/>
          </a:p>
        </p:txBody>
      </p:sp>
    </p:spTree>
  </p:cSld>
  <p:clrMapOvr>
    <a:masterClrMapping/>
  </p:clrMapOvr>
</p:sld>
</file>

<file path=ppt/slides/slide9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514" name="Shape 51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5" name="Google Shape;515;p105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311</a:t>
            </a:r>
            <a:endParaRPr b="1" sz="9600"/>
          </a:p>
        </p:txBody>
      </p:sp>
    </p:spTree>
  </p:cSld>
  <p:clrMapOvr>
    <a:masterClrMapping/>
  </p:clrMapOvr>
</p:sld>
</file>

<file path=ppt/slides/slide9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519" name="Shape 51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20" name="Google Shape;520;p106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400+10+9</a:t>
            </a:r>
            <a:endParaRPr b="1" sz="9600"/>
          </a:p>
        </p:txBody>
      </p:sp>
    </p:spTree>
  </p:cSld>
  <p:clrMapOvr>
    <a:masterClrMapping/>
  </p:clrMapOvr>
</p:sld>
</file>

<file path=ppt/slides/slide9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524" name="Shape 52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25" name="Google Shape;525;p107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419</a:t>
            </a:r>
            <a:endParaRPr b="1" sz="9600"/>
          </a:p>
        </p:txBody>
      </p:sp>
    </p:spTree>
  </p:cSld>
  <p:clrMapOvr>
    <a:masterClrMapping/>
  </p:clrMapOvr>
</p:sld>
</file>

<file path=ppt/slides/slide9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529" name="Shape 52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30" name="Google Shape;530;p108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800+30+9</a:t>
            </a:r>
            <a:endParaRPr b="1" sz="9600"/>
          </a:p>
        </p:txBody>
      </p:sp>
    </p:spTree>
  </p:cSld>
  <p:clrMapOvr>
    <a:masterClrMapping/>
  </p:clrMapOvr>
</p:sld>
</file>

<file path=ppt/slides/slide97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534" name="Shape 53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35" name="Google Shape;535;p109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839</a:t>
            </a:r>
            <a:endParaRPr b="1" sz="9600"/>
          </a:p>
        </p:txBody>
      </p:sp>
    </p:spTree>
  </p:cSld>
  <p:clrMapOvr>
    <a:masterClrMapping/>
  </p:clrMapOvr>
</p:sld>
</file>

<file path=ppt/slides/slide98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539" name="Shape 53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40" name="Google Shape;540;p110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600+90+5</a:t>
            </a:r>
            <a:endParaRPr b="1" sz="9600"/>
          </a:p>
        </p:txBody>
      </p:sp>
    </p:spTree>
  </p:cSld>
  <p:clrMapOvr>
    <a:masterClrMapping/>
  </p:clrMapOvr>
</p:sld>
</file>

<file path=ppt/slides/slide99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544" name="Shape 54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45" name="Google Shape;545;p111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695</a:t>
            </a:r>
            <a:endParaRPr b="1" sz="9600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xmlns:r="http://schemas.openxmlformats.org/officeDocument/2006/relationships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ppt/theme/theme2.xml><?xml version="1.0" encoding="utf-8"?>
<a:theme xmlns:a="http://schemas.openxmlformats.org/drawingml/2006/main" xmlns:r="http://schemas.openxmlformats.org/officeDocument/2006/relationships" name="Simple Light">
  <a:themeElements>
    <a:clrScheme name="Simple Light">
      <a:dk1>
        <a:srgbClr val="000000"/>
      </a:dk1>
      <a:lt1>
        <a:srgbClr val="FFFFFF"/>
      </a:lt1>
      <a:dk2>
        <a:srgbClr val="595959"/>
      </a:dk2>
      <a:lt2>
        <a:srgbClr val="EEEEEE"/>
      </a:lt2>
      <a:accent1>
        <a:srgbClr val="FFAB40"/>
      </a:accent1>
      <a:accent2>
        <a:srgbClr val="212121"/>
      </a:accent2>
      <a:accent3>
        <a:srgbClr val="78909C"/>
      </a:accent3>
      <a:accent4>
        <a:srgbClr val="FFAB40"/>
      </a:accent4>
      <a:accent5>
        <a:srgbClr val="0097A7"/>
      </a:accent5>
      <a:accent6>
        <a:srgbClr val="EEFF41"/>
      </a:accent6>
      <a:hlink>
        <a:srgbClr val="0097A7"/>
      </a:hlink>
      <a:folHlink>
        <a:srgbClr val="0097A7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