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  <p:sldId id="286" r:id="rId36"/>
    <p:sldId id="287" r:id="rId37"/>
    <p:sldId id="288" r:id="rId38"/>
    <p:sldId id="289" r:id="rId39"/>
    <p:sldId id="290" r:id="rId40"/>
    <p:sldId id="291" r:id="rId41"/>
    <p:sldId id="292" r:id="rId42"/>
    <p:sldId id="293" r:id="rId43"/>
    <p:sldId id="294" r:id="rId44"/>
    <p:sldId id="295" r:id="rId45"/>
    <p:sldId id="296" r:id="rId46"/>
    <p:sldId id="297" r:id="rId47"/>
    <p:sldId id="298" r:id="rId48"/>
    <p:sldId id="299" r:id="rId49"/>
    <p:sldId id="300" r:id="rId50"/>
    <p:sldId id="301" r:id="rId51"/>
    <p:sldId id="302" r:id="rId52"/>
    <p:sldId id="303" r:id="rId53"/>
    <p:sldId id="304" r:id="rId54"/>
    <p:sldId id="305" r:id="rId55"/>
    <p:sldId id="306" r:id="rId56"/>
    <p:sldId id="307" r:id="rId57"/>
    <p:sldId id="308" r:id="rId58"/>
    <p:sldId id="309" r:id="rId59"/>
    <p:sldId id="310" r:id="rId60"/>
    <p:sldId id="311" r:id="rId61"/>
    <p:sldId id="312" r:id="rId62"/>
    <p:sldId id="313" r:id="rId63"/>
    <p:sldId id="314" r:id="rId64"/>
    <p:sldId id="315" r:id="rId65"/>
    <p:sldId id="316" r:id="rId66"/>
    <p:sldId id="317" r:id="rId67"/>
    <p:sldId id="318" r:id="rId68"/>
    <p:sldId id="319" r:id="rId69"/>
    <p:sldId id="320" r:id="rId70"/>
    <p:sldId id="321" r:id="rId71"/>
    <p:sldId id="322" r:id="rId72"/>
    <p:sldId id="323" r:id="rId73"/>
    <p:sldId id="324" r:id="rId74"/>
    <p:sldId id="325" r:id="rId75"/>
    <p:sldId id="326" r:id="rId76"/>
    <p:sldId id="327" r:id="rId77"/>
    <p:sldId id="328" r:id="rId78"/>
    <p:sldId id="329" r:id="rId79"/>
    <p:sldId id="330" r:id="rId80"/>
    <p:sldId id="331" r:id="rId81"/>
    <p:sldId id="332" r:id="rId82"/>
    <p:sldId id="333" r:id="rId83"/>
    <p:sldId id="334" r:id="rId84"/>
    <p:sldId id="335" r:id="rId85"/>
    <p:sldId id="336" r:id="rId86"/>
    <p:sldId id="337" r:id="rId87"/>
    <p:sldId id="338" r:id="rId88"/>
    <p:sldId id="339" r:id="rId89"/>
    <p:sldId id="340" r:id="rId90"/>
    <p:sldId id="341" r:id="rId91"/>
    <p:sldId id="342" r:id="rId92"/>
    <p:sldId id="343" r:id="rId93"/>
    <p:sldId id="344" r:id="rId94"/>
    <p:sldId id="345" r:id="rId95"/>
    <p:sldId id="346" r:id="rId96"/>
    <p:sldId id="347" r:id="rId97"/>
    <p:sldId id="348" r:id="rId98"/>
    <p:sldId id="349" r:id="rId99"/>
    <p:sldId id="350" r:id="rId100"/>
    <p:sldId id="351" r:id="rId101"/>
    <p:sldId id="352" r:id="rId102"/>
    <p:sldId id="353" r:id="rId103"/>
    <p:sldId id="354" r:id="rId104"/>
    <p:sldId id="355" r:id="rId105"/>
    <p:sldId id="356" r:id="rId10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5.xml"/><Relationship Id="rId42" Type="http://schemas.openxmlformats.org/officeDocument/2006/relationships/slide" Target="slides/slide37.xml"/><Relationship Id="rId41" Type="http://schemas.openxmlformats.org/officeDocument/2006/relationships/slide" Target="slides/slide36.xml"/><Relationship Id="rId44" Type="http://schemas.openxmlformats.org/officeDocument/2006/relationships/slide" Target="slides/slide39.xml"/><Relationship Id="rId43" Type="http://schemas.openxmlformats.org/officeDocument/2006/relationships/slide" Target="slides/slide38.xml"/><Relationship Id="rId46" Type="http://schemas.openxmlformats.org/officeDocument/2006/relationships/slide" Target="slides/slide41.xml"/><Relationship Id="rId45" Type="http://schemas.openxmlformats.org/officeDocument/2006/relationships/slide" Target="slides/slide40.xml"/><Relationship Id="rId106" Type="http://schemas.openxmlformats.org/officeDocument/2006/relationships/slide" Target="slides/slide101.xml"/><Relationship Id="rId105" Type="http://schemas.openxmlformats.org/officeDocument/2006/relationships/slide" Target="slides/slide100.xml"/><Relationship Id="rId104" Type="http://schemas.openxmlformats.org/officeDocument/2006/relationships/slide" Target="slides/slide99.xml"/><Relationship Id="rId48" Type="http://schemas.openxmlformats.org/officeDocument/2006/relationships/slide" Target="slides/slide43.xml"/><Relationship Id="rId47" Type="http://schemas.openxmlformats.org/officeDocument/2006/relationships/slide" Target="slides/slide42.xml"/><Relationship Id="rId49" Type="http://schemas.openxmlformats.org/officeDocument/2006/relationships/slide" Target="slides/slide44.xml"/><Relationship Id="rId103" Type="http://schemas.openxmlformats.org/officeDocument/2006/relationships/slide" Target="slides/slide98.xml"/><Relationship Id="rId102" Type="http://schemas.openxmlformats.org/officeDocument/2006/relationships/slide" Target="slides/slide97.xml"/><Relationship Id="rId101" Type="http://schemas.openxmlformats.org/officeDocument/2006/relationships/slide" Target="slides/slide96.xml"/><Relationship Id="rId100" Type="http://schemas.openxmlformats.org/officeDocument/2006/relationships/slide" Target="slides/slide95.xml"/><Relationship Id="rId31" Type="http://schemas.openxmlformats.org/officeDocument/2006/relationships/slide" Target="slides/slide26.xml"/><Relationship Id="rId30" Type="http://schemas.openxmlformats.org/officeDocument/2006/relationships/slide" Target="slides/slide25.xml"/><Relationship Id="rId33" Type="http://schemas.openxmlformats.org/officeDocument/2006/relationships/slide" Target="slides/slide28.xml"/><Relationship Id="rId32" Type="http://schemas.openxmlformats.org/officeDocument/2006/relationships/slide" Target="slides/slide27.xml"/><Relationship Id="rId35" Type="http://schemas.openxmlformats.org/officeDocument/2006/relationships/slide" Target="slides/slide30.xml"/><Relationship Id="rId34" Type="http://schemas.openxmlformats.org/officeDocument/2006/relationships/slide" Target="slides/slide29.xml"/><Relationship Id="rId37" Type="http://schemas.openxmlformats.org/officeDocument/2006/relationships/slide" Target="slides/slide32.xml"/><Relationship Id="rId36" Type="http://schemas.openxmlformats.org/officeDocument/2006/relationships/slide" Target="slides/slide31.xml"/><Relationship Id="rId39" Type="http://schemas.openxmlformats.org/officeDocument/2006/relationships/slide" Target="slides/slide34.xml"/><Relationship Id="rId38" Type="http://schemas.openxmlformats.org/officeDocument/2006/relationships/slide" Target="slides/slide33.xml"/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29" Type="http://schemas.openxmlformats.org/officeDocument/2006/relationships/slide" Target="slides/slide24.xml"/><Relationship Id="rId95" Type="http://schemas.openxmlformats.org/officeDocument/2006/relationships/slide" Target="slides/slide90.xml"/><Relationship Id="rId94" Type="http://schemas.openxmlformats.org/officeDocument/2006/relationships/slide" Target="slides/slide89.xml"/><Relationship Id="rId97" Type="http://schemas.openxmlformats.org/officeDocument/2006/relationships/slide" Target="slides/slide92.xml"/><Relationship Id="rId96" Type="http://schemas.openxmlformats.org/officeDocument/2006/relationships/slide" Target="slides/slide91.xml"/><Relationship Id="rId11" Type="http://schemas.openxmlformats.org/officeDocument/2006/relationships/slide" Target="slides/slide6.xml"/><Relationship Id="rId99" Type="http://schemas.openxmlformats.org/officeDocument/2006/relationships/slide" Target="slides/slide94.xml"/><Relationship Id="rId10" Type="http://schemas.openxmlformats.org/officeDocument/2006/relationships/slide" Target="slides/slide5.xml"/><Relationship Id="rId98" Type="http://schemas.openxmlformats.org/officeDocument/2006/relationships/slide" Target="slides/slide93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91" Type="http://schemas.openxmlformats.org/officeDocument/2006/relationships/slide" Target="slides/slide86.xml"/><Relationship Id="rId90" Type="http://schemas.openxmlformats.org/officeDocument/2006/relationships/slide" Target="slides/slide85.xml"/><Relationship Id="rId93" Type="http://schemas.openxmlformats.org/officeDocument/2006/relationships/slide" Target="slides/slide88.xml"/><Relationship Id="rId92" Type="http://schemas.openxmlformats.org/officeDocument/2006/relationships/slide" Target="slides/slide8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Relationship Id="rId84" Type="http://schemas.openxmlformats.org/officeDocument/2006/relationships/slide" Target="slides/slide79.xml"/><Relationship Id="rId83" Type="http://schemas.openxmlformats.org/officeDocument/2006/relationships/slide" Target="slides/slide78.xml"/><Relationship Id="rId86" Type="http://schemas.openxmlformats.org/officeDocument/2006/relationships/slide" Target="slides/slide81.xml"/><Relationship Id="rId85" Type="http://schemas.openxmlformats.org/officeDocument/2006/relationships/slide" Target="slides/slide80.xml"/><Relationship Id="rId88" Type="http://schemas.openxmlformats.org/officeDocument/2006/relationships/slide" Target="slides/slide83.xml"/><Relationship Id="rId87" Type="http://schemas.openxmlformats.org/officeDocument/2006/relationships/slide" Target="slides/slide82.xml"/><Relationship Id="rId89" Type="http://schemas.openxmlformats.org/officeDocument/2006/relationships/slide" Target="slides/slide84.xml"/><Relationship Id="rId80" Type="http://schemas.openxmlformats.org/officeDocument/2006/relationships/slide" Target="slides/slide75.xml"/><Relationship Id="rId82" Type="http://schemas.openxmlformats.org/officeDocument/2006/relationships/slide" Target="slides/slide77.xml"/><Relationship Id="rId81" Type="http://schemas.openxmlformats.org/officeDocument/2006/relationships/slide" Target="slides/slide7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73" Type="http://schemas.openxmlformats.org/officeDocument/2006/relationships/slide" Target="slides/slide68.xml"/><Relationship Id="rId72" Type="http://schemas.openxmlformats.org/officeDocument/2006/relationships/slide" Target="slides/slide67.xml"/><Relationship Id="rId75" Type="http://schemas.openxmlformats.org/officeDocument/2006/relationships/slide" Target="slides/slide70.xml"/><Relationship Id="rId74" Type="http://schemas.openxmlformats.org/officeDocument/2006/relationships/slide" Target="slides/slide69.xml"/><Relationship Id="rId77" Type="http://schemas.openxmlformats.org/officeDocument/2006/relationships/slide" Target="slides/slide72.xml"/><Relationship Id="rId76" Type="http://schemas.openxmlformats.org/officeDocument/2006/relationships/slide" Target="slides/slide71.xml"/><Relationship Id="rId79" Type="http://schemas.openxmlformats.org/officeDocument/2006/relationships/slide" Target="slides/slide74.xml"/><Relationship Id="rId78" Type="http://schemas.openxmlformats.org/officeDocument/2006/relationships/slide" Target="slides/slide73.xml"/><Relationship Id="rId71" Type="http://schemas.openxmlformats.org/officeDocument/2006/relationships/slide" Target="slides/slide66.xml"/><Relationship Id="rId70" Type="http://schemas.openxmlformats.org/officeDocument/2006/relationships/slide" Target="slides/slide65.xml"/><Relationship Id="rId62" Type="http://schemas.openxmlformats.org/officeDocument/2006/relationships/slide" Target="slides/slide57.xml"/><Relationship Id="rId61" Type="http://schemas.openxmlformats.org/officeDocument/2006/relationships/slide" Target="slides/slide56.xml"/><Relationship Id="rId64" Type="http://schemas.openxmlformats.org/officeDocument/2006/relationships/slide" Target="slides/slide59.xml"/><Relationship Id="rId63" Type="http://schemas.openxmlformats.org/officeDocument/2006/relationships/slide" Target="slides/slide58.xml"/><Relationship Id="rId66" Type="http://schemas.openxmlformats.org/officeDocument/2006/relationships/slide" Target="slides/slide61.xml"/><Relationship Id="rId65" Type="http://schemas.openxmlformats.org/officeDocument/2006/relationships/slide" Target="slides/slide60.xml"/><Relationship Id="rId68" Type="http://schemas.openxmlformats.org/officeDocument/2006/relationships/slide" Target="slides/slide63.xml"/><Relationship Id="rId67" Type="http://schemas.openxmlformats.org/officeDocument/2006/relationships/slide" Target="slides/slide62.xml"/><Relationship Id="rId60" Type="http://schemas.openxmlformats.org/officeDocument/2006/relationships/slide" Target="slides/slide55.xml"/><Relationship Id="rId69" Type="http://schemas.openxmlformats.org/officeDocument/2006/relationships/slide" Target="slides/slide64.xml"/><Relationship Id="rId51" Type="http://schemas.openxmlformats.org/officeDocument/2006/relationships/slide" Target="slides/slide46.xml"/><Relationship Id="rId50" Type="http://schemas.openxmlformats.org/officeDocument/2006/relationships/slide" Target="slides/slide45.xml"/><Relationship Id="rId53" Type="http://schemas.openxmlformats.org/officeDocument/2006/relationships/slide" Target="slides/slide48.xml"/><Relationship Id="rId52" Type="http://schemas.openxmlformats.org/officeDocument/2006/relationships/slide" Target="slides/slide47.xml"/><Relationship Id="rId55" Type="http://schemas.openxmlformats.org/officeDocument/2006/relationships/slide" Target="slides/slide50.xml"/><Relationship Id="rId54" Type="http://schemas.openxmlformats.org/officeDocument/2006/relationships/slide" Target="slides/slide49.xml"/><Relationship Id="rId57" Type="http://schemas.openxmlformats.org/officeDocument/2006/relationships/slide" Target="slides/slide52.xml"/><Relationship Id="rId56" Type="http://schemas.openxmlformats.org/officeDocument/2006/relationships/slide" Target="slides/slide51.xml"/><Relationship Id="rId59" Type="http://schemas.openxmlformats.org/officeDocument/2006/relationships/slide" Target="slides/slide54.xml"/><Relationship Id="rId58" Type="http://schemas.openxmlformats.org/officeDocument/2006/relationships/slide" Target="slides/slide5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6bd8c8971d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6bd8c8971d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6bd8c8971d_0_1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6bd8c8971d_0_1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6" name="Shape 5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7" name="Google Shape;547;g6bd8c8971d_0_2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8" name="Google Shape;548;g6bd8c8971d_0_2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1" name="Shape 5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" name="Google Shape;552;g6bd8c8971d_0_4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3" name="Google Shape;553;g6bd8c8971d_0_4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6bd8c8971d_0_3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6bd8c8971d_0_3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6bd8c8971d_0_1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6bd8c8971d_0_1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6bd8c8971d_0_3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6bd8c8971d_0_3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6bd8c8971d_0_1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6bd8c8971d_0_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6bd8c8971d_0_3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6bd8c8971d_0_3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6bd8c8971d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6bd8c8971d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6bd8c8971d_0_3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6bd8c8971d_0_3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bd8c8971d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6bd8c8971d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6bd8c8971d_0_3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6bd8c8971d_0_3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6bd8c8971d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6bd8c8971d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bd8c8971d_0_1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6bd8c8971d_0_1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6bd8c8971d_0_3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6bd8c8971d_0_3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bd8c8971d_0_1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6bd8c8971d_0_1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6bd8c8971d_0_3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6bd8c8971d_0_3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g6bd8c8971d_0_1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Google Shape;168;g6bd8c8971d_0_1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6bd8c8971d_0_3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6bd8c8971d_0_3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6bd8c8971d_0_1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6bd8c8971d_0_1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g6bd8c8971d_0_3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Google Shape;183;g6bd8c8971d_0_3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6" name="Shape 1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7" name="Google Shape;187;g6bd8c8971d_0_1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8" name="Google Shape;188;g6bd8c8971d_0_1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g6bd8c8971d_0_3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3" name="Google Shape;193;g6bd8c8971d_0_3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6bd8c8971d_0_2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6bd8c8971d_0_2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g6bd8c8971d_0_1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Google Shape;198;g6bd8c8971d_0_1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Google Shape;202;g6bd8c8971d_0_3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3" name="Google Shape;203;g6bd8c8971d_0_3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bd8c8971d_0_1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8" name="Google Shape;208;g6bd8c8971d_0_1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g6bd8c8971d_0_3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Google Shape;213;g6bd8c8971d_0_3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6bd8c8971d_0_1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6bd8c8971d_0_1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g6bd8c8971d_0_3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3" name="Google Shape;223;g6bd8c8971d_0_3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6" name="Shape 2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" name="Google Shape;227;g6bd8c8971d_0_1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8" name="Google Shape;228;g6bd8c8971d_0_1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6bd8c8971d_0_3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6bd8c8971d_0_3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g6bd8c8971d_0_1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Google Shape;238;g6bd8c8971d_0_1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g6bd8c8971d_0_3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Google Shape;243;g6bd8c8971d_0_3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6bd8c8971d_0_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6bd8c8971d_0_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6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6bd8c8971d_0_1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6bd8c8971d_0_1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g6bd8c8971d_0_3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3" name="Google Shape;253;g6bd8c8971d_0_3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6bd8c8971d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6bd8c8971d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6bd8c8971d_0_3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6bd8c8971d_0_3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6bd8c8971d_0_1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6bd8c8971d_0_1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bd8c8971d_0_3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3" name="Google Shape;273;g6bd8c8971d_0_3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6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6bd8c8971d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6bd8c8971d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g6bd8c8971d_0_3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3" name="Google Shape;283;g6bd8c8971d_0_3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Google Shape;287;g6bd8c8971d_0_1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8" name="Google Shape;288;g6bd8c8971d_0_1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g6bd8c8971d_0_3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3" name="Google Shape;293;g6bd8c8971d_0_3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bd8c8971d_0_2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6bd8c8971d_0_2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6bd8c8971d_0_1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6bd8c8971d_0_1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g6bd8c8971d_0_3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3" name="Google Shape;303;g6bd8c8971d_0_3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6" name="Shape 3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" name="Google Shape;307;g6bd8c8971d_0_1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8" name="Google Shape;308;g6bd8c8971d_0_1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g6bd8c8971d_0_39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3" name="Google Shape;313;g6bd8c8971d_0_3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6" name="Shape 3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" name="Google Shape;317;g6bd8c8971d_0_1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8" name="Google Shape;318;g6bd8c8971d_0_1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g6bd8c8971d_0_39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3" name="Google Shape;323;g6bd8c8971d_0_39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6" name="Shape 3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Google Shape;327;g6bd8c8971d_0_2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8" name="Google Shape;328;g6bd8c8971d_0_2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g6bd8c8971d_0_4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3" name="Google Shape;333;g6bd8c8971d_0_4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6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6bd8c8971d_0_2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6bd8c8971d_0_2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2" name="Google Shape;342;g6bd8c8971d_0_4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3" name="Google Shape;343;g6bd8c8971d_0_4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6bd8c8971d_0_1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6bd8c8971d_0_1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6" name="Shape 3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7" name="Google Shape;347;g6bd8c8971d_0_2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8" name="Google Shape;348;g6bd8c8971d_0_2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1" name="Shape 3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2" name="Google Shape;352;g6bd8c8971d_0_4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3" name="Google Shape;353;g6bd8c8971d_0_4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6bd8c8971d_0_2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6bd8c8971d_0_2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1" name="Shape 3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2" name="Google Shape;362;g6bd8c8971d_0_4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3" name="Google Shape;363;g6bd8c8971d_0_4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g6bd8c8971d_0_2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8" name="Google Shape;368;g6bd8c8971d_0_2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g6bd8c8971d_0_4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Google Shape;373;g6bd8c8971d_0_4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6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6bd8c8971d_0_2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6bd8c8971d_0_2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6bd8c8971d_0_4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6bd8c8971d_0_4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6" name="Shape 3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7" name="Google Shape;387;g6bd8c8971d_0_2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8" name="Google Shape;388;g6bd8c8971d_0_2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1" name="Shape 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" name="Google Shape;392;g6bd8c8971d_0_4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3" name="Google Shape;393;g6bd8c8971d_0_4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bd8c8971d_0_30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6bd8c8971d_0_30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g6bd8c8971d_0_2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8" name="Google Shape;398;g6bd8c8971d_0_2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1" name="Shape 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" name="Google Shape;402;g6bd8c8971d_0_4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3" name="Google Shape;403;g6bd8c8971d_0_4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6" name="Shape 4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" name="Google Shape;407;g6bd8c8971d_0_2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8" name="Google Shape;408;g6bd8c8971d_0_2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6bd8c8971d_0_4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6bd8c8971d_0_4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6" name="Shape 4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" name="Google Shape;417;g6bd8c8971d_0_2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8" name="Google Shape;418;g6bd8c8971d_0_2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g6bd8c8971d_0_4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3" name="Google Shape;423;g6bd8c8971d_0_4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g6bd8c8971d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8" name="Google Shape;428;g6bd8c8971d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1" name="Shape 4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Google Shape;432;g6bd8c8971d_0_4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3" name="Google Shape;433;g6bd8c8971d_0_4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6" name="Shape 4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7" name="Google Shape;437;g6bd8c8971d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8" name="Google Shape;438;g6bd8c8971d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1" name="Shape 4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2" name="Google Shape;442;g6bd8c8971d_0_4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3" name="Google Shape;443;g6bd8c8971d_0_4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6bd8c8971d_0_1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6bd8c8971d_0_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6" name="Shape 4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7" name="Google Shape;447;g6bd8c8971d_0_2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8" name="Google Shape;448;g6bd8c8971d_0_2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1" name="Shape 4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2" name="Google Shape;452;g6bd8c8971d_0_4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3" name="Google Shape;453;g6bd8c8971d_0_4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6" name="Shape 4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7" name="Google Shape;457;g6bd8c8971d_0_2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8" name="Google Shape;458;g6bd8c8971d_0_2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1" name="Shape 4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" name="Google Shape;462;g6bd8c8971d_0_4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3" name="Google Shape;463;g6bd8c8971d_0_4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6" name="Shape 4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Google Shape;467;g6bd8c8971d_0_2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8" name="Google Shape;468;g6bd8c8971d_0_2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1" name="Shape 4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2" name="Google Shape;472;g6bd8c8971d_0_4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3" name="Google Shape;473;g6bd8c8971d_0_4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6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7" name="Google Shape;477;g6bd8c8971d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8" name="Google Shape;478;g6bd8c8971d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1" name="Shape 4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2" name="Google Shape;482;g6bd8c8971d_0_4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3" name="Google Shape;483;g6bd8c8971d_0_4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6" name="Shape 4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7" name="Google Shape;487;g6bd8c8971d_0_2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8" name="Google Shape;488;g6bd8c8971d_0_2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1" name="Shape 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2" name="Google Shape;492;g6bd8c8971d_0_4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3" name="Google Shape;493;g6bd8c8971d_0_4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6bd8c8971d_0_30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6bd8c8971d_0_3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6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g6bd8c8971d_0_2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8" name="Google Shape;498;g6bd8c8971d_0_2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g6bd8c8971d_0_4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3" name="Google Shape;503;g6bd8c8971d_0_4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6" name="Shape 5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7" name="Google Shape;507;g6bd8c8971d_0_2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8" name="Google Shape;508;g6bd8c8971d_0_2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1" name="Shape 5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Google Shape;512;g6bd8c8971d_0_4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3" name="Google Shape;513;g6bd8c8971d_0_4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6" name="Shape 5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7" name="Google Shape;517;g6bd8c8971d_0_2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8" name="Google Shape;518;g6bd8c8971d_0_2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1" name="Shape 5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" name="Google Shape;522;g6bd8c8971d_0_4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3" name="Google Shape;523;g6bd8c8971d_0_4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Google Shape;527;g6bd8c8971d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8" name="Google Shape;528;g6bd8c8971d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1" name="Shape 5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g6bd8c8971d_0_4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3" name="Google Shape;533;g6bd8c8971d_0_4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6" name="Shape 5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7" name="Google Shape;537;g6bd8c8971d_0_2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8" name="Google Shape;538;g6bd8c8971d_0_2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" name="Google Shape;542;g6bd8c8971d_0_48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3" name="Google Shape;543;g6bd8c8971d_0_48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Fase 11 </a:t>
            </a:r>
            <a:endParaRPr b="1" sz="9600"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</a:rPr>
              <a:t>(SUMA de decenas incompletas más decenas incompletas con rebasamiento de decenas)</a:t>
            </a:r>
            <a:endParaRPr b="1" sz="18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47+89</a:t>
            </a:r>
            <a:endParaRPr b="1" sz="9600"/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p11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47+26</a:t>
            </a:r>
            <a:endParaRPr b="1" sz="9600"/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p1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</a:t>
            </a:r>
            <a:endParaRPr b="1" sz="9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136</a:t>
            </a:r>
            <a:endParaRPr b="1" sz="9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59+29</a:t>
            </a:r>
            <a:endParaRPr b="1" sz="96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</a:t>
            </a:r>
            <a:endParaRPr b="1" sz="96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99+94</a:t>
            </a:r>
            <a:endParaRPr b="1" sz="96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193</a:t>
            </a:r>
            <a:endParaRPr b="1" sz="96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98+86</a:t>
            </a:r>
            <a:endParaRPr b="1" sz="96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184</a:t>
            </a:r>
            <a:endParaRPr b="1" sz="96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3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16+19</a:t>
            </a:r>
            <a:endParaRPr b="1" sz="96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3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35</a:t>
            </a:r>
            <a:endParaRPr b="1" sz="9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28+18</a:t>
            </a:r>
            <a:endParaRPr b="1" sz="96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3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37+19</a:t>
            </a:r>
            <a:endParaRPr b="1" sz="96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3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56</a:t>
            </a:r>
            <a:endParaRPr b="1" sz="96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3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58+97</a:t>
            </a:r>
            <a:endParaRPr b="1" sz="96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3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155</a:t>
            </a:r>
            <a:endParaRPr b="1" sz="96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p3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49+25</a:t>
            </a:r>
            <a:endParaRPr b="1" sz="96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3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74</a:t>
            </a:r>
            <a:endParaRPr b="1" sz="96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38+59</a:t>
            </a:r>
            <a:endParaRPr b="1" sz="96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p3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97</a:t>
            </a:r>
            <a:endParaRPr b="1" sz="96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p4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18+18</a:t>
            </a:r>
            <a:endParaRPr b="1" sz="96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4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</a:t>
            </a:r>
            <a:endParaRPr b="1" sz="9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</a:t>
            </a:r>
            <a:endParaRPr b="1" sz="96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p4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18+15</a:t>
            </a:r>
            <a:endParaRPr b="1" sz="96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p4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33</a:t>
            </a:r>
            <a:endParaRPr b="1" sz="96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4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16+37</a:t>
            </a:r>
            <a:endParaRPr b="1" sz="96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p4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53</a:t>
            </a:r>
            <a:endParaRPr b="1" sz="96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4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28+26</a:t>
            </a:r>
            <a:endParaRPr b="1" sz="96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4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54</a:t>
            </a:r>
            <a:endParaRPr b="1" sz="96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p4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95+85</a:t>
            </a:r>
            <a:endParaRPr b="1" sz="96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4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180</a:t>
            </a:r>
            <a:endParaRPr b="1" sz="96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p5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87+17</a:t>
            </a:r>
            <a:endParaRPr b="1" sz="960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5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104</a:t>
            </a:r>
            <a:endParaRPr b="1" sz="96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51+29</a:t>
            </a:r>
            <a:endParaRPr b="1" sz="960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5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46+25</a:t>
            </a:r>
            <a:endParaRPr b="1" sz="960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p5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71</a:t>
            </a:r>
            <a:endParaRPr b="1" sz="960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5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39+73</a:t>
            </a:r>
            <a:endParaRPr b="1" sz="960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5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112</a:t>
            </a:r>
            <a:endParaRPr b="1" sz="960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5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49+75</a:t>
            </a:r>
            <a:endParaRPr b="1" sz="960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5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124</a:t>
            </a:r>
            <a:endParaRPr b="1" sz="960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5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29+29</a:t>
            </a:r>
            <a:endParaRPr b="1" sz="9600"/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5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58</a:t>
            </a:r>
            <a:endParaRPr b="1" sz="960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p6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24+68</a:t>
            </a:r>
            <a:endParaRPr b="1" sz="960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p6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92</a:t>
            </a:r>
            <a:endParaRPr b="1" sz="96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80</a:t>
            </a:r>
            <a:endParaRPr b="1" sz="960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6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19+15</a:t>
            </a:r>
            <a:endParaRPr b="1" sz="960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6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34</a:t>
            </a:r>
            <a:endParaRPr b="1" sz="960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p6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65+16</a:t>
            </a:r>
            <a:endParaRPr b="1" sz="960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p6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81</a:t>
            </a:r>
            <a:endParaRPr b="1" sz="9600"/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p6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36+26</a:t>
            </a:r>
            <a:endParaRPr b="1" sz="960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p6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62</a:t>
            </a:r>
            <a:endParaRPr b="1" sz="960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6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86+19</a:t>
            </a:r>
            <a:endParaRPr b="1" sz="960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p6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105</a:t>
            </a:r>
            <a:endParaRPr b="1" sz="960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7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73+58</a:t>
            </a:r>
            <a:endParaRPr b="1" sz="960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p7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131</a:t>
            </a:r>
            <a:endParaRPr b="1" sz="96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27+73</a:t>
            </a:r>
            <a:endParaRPr b="1" sz="9600"/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p7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19+89</a:t>
            </a:r>
            <a:endParaRPr b="1" sz="9600"/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p7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108</a:t>
            </a:r>
            <a:endParaRPr b="1" sz="9600"/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7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86+59</a:t>
            </a:r>
            <a:endParaRPr b="1" sz="9600"/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p7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145</a:t>
            </a:r>
            <a:endParaRPr b="1" sz="9600"/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p7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87+96</a:t>
            </a:r>
            <a:endParaRPr b="1" sz="9600"/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p7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184</a:t>
            </a:r>
            <a:endParaRPr b="1" sz="9600"/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7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17+34</a:t>
            </a:r>
            <a:endParaRPr b="1" sz="9600"/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7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51</a:t>
            </a:r>
            <a:endParaRPr b="1" sz="9600"/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p8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84+89</a:t>
            </a:r>
            <a:endParaRPr b="1" sz="9600"/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p8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173</a:t>
            </a:r>
            <a:endParaRPr b="1" sz="96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100</a:t>
            </a:r>
            <a:endParaRPr b="1" sz="9600"/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p8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19+53</a:t>
            </a:r>
            <a:endParaRPr b="1" sz="9600"/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p8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72</a:t>
            </a:r>
            <a:endParaRPr b="1" sz="9600"/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p8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79+99</a:t>
            </a:r>
            <a:endParaRPr b="1" sz="9600"/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8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178</a:t>
            </a:r>
            <a:endParaRPr b="1" sz="9600"/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p8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85+68</a:t>
            </a:r>
            <a:endParaRPr b="1" sz="9600"/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p8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153</a:t>
            </a:r>
            <a:endParaRPr b="1" sz="9600"/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p8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88+28</a:t>
            </a:r>
            <a:endParaRPr b="1" sz="9600"/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p8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116</a:t>
            </a:r>
            <a:endParaRPr b="1" sz="9600"/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p9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12+49</a:t>
            </a:r>
            <a:endParaRPr b="1" sz="9600"/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p9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61</a:t>
            </a:r>
            <a:endParaRPr b="1" sz="96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78+88</a:t>
            </a:r>
            <a:endParaRPr b="1" sz="9600"/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p9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59+78</a:t>
            </a:r>
            <a:endParaRPr b="1" sz="9600"/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p9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137</a:t>
            </a:r>
            <a:endParaRPr b="1" sz="9600"/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p9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78+37</a:t>
            </a:r>
            <a:endParaRPr b="1" sz="9600"/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p9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115</a:t>
            </a:r>
            <a:endParaRPr b="1" sz="9600"/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p9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39+89</a:t>
            </a:r>
            <a:endParaRPr b="1" sz="9600"/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9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128</a:t>
            </a:r>
            <a:endParaRPr b="1" sz="9600"/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p9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86+74</a:t>
            </a:r>
            <a:endParaRPr b="1" sz="9600"/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p9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160</a:t>
            </a:r>
            <a:endParaRPr b="1" sz="9600"/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p10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57+29</a:t>
            </a:r>
            <a:endParaRPr b="1" sz="9600"/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p10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86</a:t>
            </a:r>
            <a:endParaRPr b="1" sz="9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2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166</a:t>
            </a:r>
            <a:endParaRPr b="1" sz="9600"/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p10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28+48</a:t>
            </a:r>
            <a:endParaRPr b="1" sz="9600"/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10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76</a:t>
            </a:r>
            <a:endParaRPr b="1" sz="9600"/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p10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29+19</a:t>
            </a:r>
            <a:endParaRPr b="1" sz="9600"/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p10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48</a:t>
            </a:r>
            <a:endParaRPr b="1" sz="9600"/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p10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15+27</a:t>
            </a:r>
            <a:endParaRPr b="1" sz="9600"/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p10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42</a:t>
            </a:r>
            <a:endParaRPr b="1" sz="9600"/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0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79+48</a:t>
            </a:r>
            <a:endParaRPr b="1" sz="9600"/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p10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127</a:t>
            </a:r>
            <a:endParaRPr b="1" sz="9600"/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p1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37+29</a:t>
            </a:r>
            <a:endParaRPr b="1" sz="9600"/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5780C9"/>
        </a:solidFill>
      </p:bgPr>
    </p:bg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p111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/>
              <a:t>66</a:t>
            </a:r>
            <a:endParaRPr b="1" sz="9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