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7.xml"/>
  <Override ContentType="application/vnd.openxmlformats-officedocument.presentationml.notesSlide+xml" PartName="/ppt/notesSlides/notesSlide59.xml"/>
  <Override ContentType="application/vnd.openxmlformats-officedocument.presentationml.notesSlide+xml" PartName="/ppt/notesSlides/notesSlide32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50.xml"/>
  <Override ContentType="application/vnd.openxmlformats-officedocument.presentationml.notesSlide+xml" PartName="/ppt/notesSlides/notesSlide100.xml"/>
  <Override ContentType="application/vnd.openxmlformats-officedocument.presentationml.notesSlide+xml" PartName="/ppt/notesSlides/notesSlide42.xml"/>
  <Override ContentType="application/vnd.openxmlformats-officedocument.presentationml.notesSlide+xml" PartName="/ppt/notesSlides/notesSlide85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34.xml"/>
  <Override ContentType="application/vnd.openxmlformats-officedocument.presentationml.notesSlide+xml" PartName="/ppt/notesSlides/notesSlide77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73.xml"/>
  <Override ContentType="application/vnd.openxmlformats-officedocument.presentationml.notesSlide+xml" PartName="/ppt/notesSlides/notesSlide8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69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39.xml"/>
  <Override ContentType="application/vnd.openxmlformats-officedocument.presentationml.notesSlide+xml" PartName="/ppt/notesSlides/notesSlide93.xml"/>
  <Override ContentType="application/vnd.openxmlformats-officedocument.presentationml.notesSlide+xml" PartName="/ppt/notesSlides/notesSlide87.xml"/>
  <Override ContentType="application/vnd.openxmlformats-officedocument.presentationml.notesSlide+xml" PartName="/ppt/notesSlides/notesSlide57.xml"/>
  <Override ContentType="application/vnd.openxmlformats-officedocument.presentationml.notesSlide+xml" PartName="/ppt/notesSlides/notesSlide44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75.xml"/>
  <Override ContentType="application/vnd.openxmlformats-officedocument.presentationml.notesSlide+xml" PartName="/ppt/notesSlides/notesSlide37.xml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54.xml"/>
  <Override ContentType="application/vnd.openxmlformats-officedocument.presentationml.notesSlide+xml" PartName="/ppt/notesSlides/notesSlide97.xml"/>
  <Override ContentType="application/vnd.openxmlformats-officedocument.presentationml.notesSlide+xml" PartName="/ppt/notesSlides/notesSlide4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9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63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60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48.xml"/>
  <Override ContentType="application/vnd.openxmlformats-officedocument.presentationml.notesSlide+xml" PartName="/ppt/notesSlides/notesSlide101.xml"/>
  <Override ContentType="application/vnd.openxmlformats-officedocument.presentationml.notesSlide+xml" PartName="/ppt/notesSlides/notesSlide95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5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35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5.xml"/>
  <Override ContentType="application/vnd.openxmlformats-officedocument.presentationml.notesSlide+xml" PartName="/ppt/notesSlides/notesSlide78.xml"/>
  <Override ContentType="application/vnd.openxmlformats-officedocument.presentationml.notesSlide+xml" PartName="/ppt/notesSlides/notesSlide71.xml"/>
  <Override ContentType="application/vnd.openxmlformats-officedocument.presentationml.notesSlide+xml" PartName="/ppt/notesSlides/notesSlide92.xml"/>
  <Override ContentType="application/vnd.openxmlformats-officedocument.presentationml.notesSlide+xml" PartName="/ppt/notesSlides/notesSlide84.xml"/>
  <Override ContentType="application/vnd.openxmlformats-officedocument.presentationml.notesSlide+xml" PartName="/ppt/notesSlides/notesSlide76.xml"/>
  <Override ContentType="application/vnd.openxmlformats-officedocument.presentationml.notesSlide+xml" PartName="/ppt/notesSlides/notesSlide33.xml"/>
  <Override ContentType="application/vnd.openxmlformats-officedocument.presentationml.notesSlide+xml" PartName="/ppt/notesSlides/notesSlide41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68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82.xml"/>
  <Override ContentType="application/vnd.openxmlformats-officedocument.presentationml.notesSlide+xml" PartName="/ppt/notesSlides/notesSlide94.xml"/>
  <Override ContentType="application/vnd.openxmlformats-officedocument.presentationml.notesSlide+xml" PartName="/ppt/notesSlides/notesSlide51.xml"/>
  <Override ContentType="application/vnd.openxmlformats-officedocument.presentationml.notesSlide+xml" PartName="/ppt/notesSlides/notesSlide90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43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86.xml"/>
  <Override ContentType="application/vnd.openxmlformats-officedocument.presentationml.notesSlide+xml" PartName="/ppt/notesSlides/notesSlide99.xml"/>
  <Override ContentType="application/vnd.openxmlformats-officedocument.presentationml.notesSlide+xml" PartName="/ppt/notesSlides/notesSlide56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80.xml"/>
  <Override ContentType="application/vnd.openxmlformats-officedocument.presentationml.notesSlide+xml" PartName="/ppt/notesSlides/notesSlide61.xml"/>
  <Override ContentType="application/vnd.openxmlformats-officedocument.presentationml.notesSlide+xml" PartName="/ppt/notesSlides/notesSlide74.xml"/>
  <Override ContentType="application/vnd.openxmlformats-officedocument.presentationml.notesSlide+xml" PartName="/ppt/notesSlides/notesSlide58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8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62.xml"/>
  <Override ContentType="application/vnd.openxmlformats-officedocument.presentationml.notesSlide+xml" PartName="/ppt/notesSlides/notesSlide45.xml"/>
  <Override ContentType="application/vnd.openxmlformats-officedocument.presentationml.notesSlide+xml" PartName="/ppt/notesSlides/notesSlide70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5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47.xml"/>
  <Override ContentType="application/vnd.openxmlformats-officedocument.presentationml.notesSlide+xml" PartName="/ppt/notesSlides/notesSlide72.xml"/>
  <Override ContentType="application/vnd.openxmlformats-officedocument.presentationml.notesSlide+xml" PartName="/ppt/notesSlides/notesSlide98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38.xml"/>
  <Override ContentType="application/vnd.openxmlformats-officedocument.presentationml.notesSlide+xml" PartName="/ppt/notesSlides/notesSlide64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79.xml"/>
  <Override ContentType="application/vnd.openxmlformats-officedocument.presentationml.notesSlide+xml" PartName="/ppt/notesSlides/notesSlide36.xml"/>
  <Override ContentType="application/vnd.openxmlformats-officedocument.presentationml.notesSlide+xml" PartName="/ppt/notesSlides/notesSlide49.xml"/>
  <Override ContentType="application/vnd.openxmlformats-officedocument.presentationml.notesSlide+xml" PartName="/ppt/notesSlides/notesSlide96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83.xml"/>
  <Override ContentType="application/vnd.openxmlformats-officedocument.presentationml.notesSlide+xml" PartName="/ppt/notesSlides/notesSlide53.xml"/>
  <Override ContentType="application/vnd.openxmlformats-officedocument.presentationml.notesSlide+xml" PartName="/ppt/notesSlides/notesSlide40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66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3.xml"/>
  <Override ContentType="application/vnd.openxmlformats-officedocument.presentationml.slide+xml" PartName="/ppt/slides/slide78.xml"/>
  <Override ContentType="application/vnd.openxmlformats-officedocument.presentationml.slide+xml" PartName="/ppt/slides/slide86.xml"/>
  <Override ContentType="application/vnd.openxmlformats-officedocument.presentationml.slide+xml" PartName="/ppt/slides/slide35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33.xml"/>
  <Override ContentType="application/vnd.openxmlformats-officedocument.presentationml.slide+xml" PartName="/ppt/slides/slide51.xml"/>
  <Override ContentType="application/vnd.openxmlformats-officedocument.presentationml.slide+xml" PartName="/ppt/slides/slide68.xml"/>
  <Override ContentType="application/vnd.openxmlformats-officedocument.presentationml.slide+xml" PartName="/ppt/slides/slide94.xml"/>
  <Override ContentType="application/vnd.openxmlformats-officedocument.presentationml.slide+xml" PartName="/ppt/slides/slide84.xml"/>
  <Override ContentType="application/vnd.openxmlformats-officedocument.presentationml.slide+xml" PartName="/ppt/slides/slide37.xml"/>
  <Override ContentType="application/vnd.openxmlformats-officedocument.presentationml.slide+xml" PartName="/ppt/slides/slide71.xml"/>
  <Override ContentType="application/vnd.openxmlformats-officedocument.presentationml.slide+xml" PartName="/ppt/slides/slide41.xml"/>
  <Override ContentType="application/vnd.openxmlformats-officedocument.presentationml.slide+xml" PartName="/ppt/slides/slide7.xml"/>
  <Override ContentType="application/vnd.openxmlformats-officedocument.presentationml.slide+xml" PartName="/ppt/slides/slide66.xml"/>
  <Override ContentType="application/vnd.openxmlformats-officedocument.presentationml.slide+xml" PartName="/ppt/slides/slide23.xml"/>
  <Override ContentType="application/vnd.openxmlformats-officedocument.presentationml.slide+xml" PartName="/ppt/slides/slide10.xml"/>
  <Override ContentType="application/vnd.openxmlformats-officedocument.presentationml.slide+xml" PartName="/ppt/slides/slide53.xml"/>
  <Override ContentType="application/vnd.openxmlformats-officedocument.presentationml.slide+xml" PartName="/ppt/slides/slide96.xml"/>
  <Override ContentType="application/vnd.openxmlformats-officedocument.presentationml.slide+xml" PartName="/ppt/slides/slide48.xml"/>
  <Override ContentType="application/vnd.openxmlformats-officedocument.presentationml.slide+xml" PartName="/ppt/slides/slide22.xml"/>
  <Override ContentType="application/vnd.openxmlformats-officedocument.presentationml.slide+xml" PartName="/ppt/slides/slide82.xml"/>
  <Override ContentType="application/vnd.openxmlformats-officedocument.presentationml.slide+xml" PartName="/ppt/slides/slide65.xml"/>
  <Override ContentType="application/vnd.openxmlformats-officedocument.presentationml.slide+xml" PartName="/ppt/slides/slide9.xml"/>
  <Override ContentType="application/vnd.openxmlformats-officedocument.presentationml.slide+xml" PartName="/ppt/slides/slide12.xml"/>
  <Override ContentType="application/vnd.openxmlformats-officedocument.presentationml.slide+xml" PartName="/ppt/slides/slide98.xml"/>
  <Override ContentType="application/vnd.openxmlformats-officedocument.presentationml.slide+xml" PartName="/ppt/slides/slide72.xml"/>
  <Override ContentType="application/vnd.openxmlformats-officedocument.presentationml.slide+xml" PartName="/ppt/slides/slide20.xml"/>
  <Override ContentType="application/vnd.openxmlformats-officedocument.presentationml.slide+xml" PartName="/ppt/slides/slide38.xml"/>
  <Override ContentType="application/vnd.openxmlformats-officedocument.presentationml.slide+xml" PartName="/ppt/slides/slide46.xml"/>
  <Override ContentType="application/vnd.openxmlformats-officedocument.presentationml.slide+xml" PartName="/ppt/slides/slide55.xml"/>
  <Override ContentType="application/vnd.openxmlformats-officedocument.presentationml.slide+xml" PartName="/ppt/slides/slide29.xml"/>
  <Override ContentType="application/vnd.openxmlformats-officedocument.presentationml.slide+xml" PartName="/ppt/slides/slide59.xml"/>
  <Override ContentType="application/vnd.openxmlformats-officedocument.presentationml.slide+xml" PartName="/ppt/slides/slide89.xml"/>
  <Override ContentType="application/vnd.openxmlformats-officedocument.presentationml.slide+xml" PartName="/ppt/slides/slide76.xml"/>
  <Override ContentType="application/vnd.openxmlformats-officedocument.presentationml.slide+xml" PartName="/ppt/slides/slide63.xml"/>
  <Override ContentType="application/vnd.openxmlformats-officedocument.presentationml.slide+xml" PartName="/ppt/slides/slide93.xml"/>
  <Override ContentType="application/vnd.openxmlformats-officedocument.presentationml.slide+xml" PartName="/ppt/slides/slide101.xml"/>
  <Override ContentType="application/vnd.openxmlformats-officedocument.presentationml.slide+xml" PartName="/ppt/slides/slide80.xml"/>
  <Override ContentType="application/vnd.openxmlformats-officedocument.presentationml.slide+xml" PartName="/ppt/slides/slide61.xml"/>
  <Override ContentType="application/vnd.openxmlformats-officedocument.presentationml.slide+xml" PartName="/ppt/slides/slide91.xml"/>
  <Override ContentType="application/vnd.openxmlformats-officedocument.presentationml.slide+xml" PartName="/ppt/slides/slide31.xml"/>
  <Override ContentType="application/vnd.openxmlformats-officedocument.presentationml.slide+xml" PartName="/ppt/slides/slide87.xml"/>
  <Override ContentType="application/vnd.openxmlformats-officedocument.presentationml.slide+xml" PartName="/ppt/slides/slide74.xml"/>
  <Override ContentType="application/vnd.openxmlformats-officedocument.presentationml.slide+xml" PartName="/ppt/slides/slide27.xml"/>
  <Override ContentType="application/vnd.openxmlformats-officedocument.presentationml.slide+xml" PartName="/ppt/slides/slide57.xml"/>
  <Override ContentType="application/vnd.openxmlformats-officedocument.presentationml.slide+xml" PartName="/ppt/slides/slide2.xml"/>
  <Override ContentType="application/vnd.openxmlformats-officedocument.presentationml.slide+xml" PartName="/ppt/slides/slide44.xml"/>
  <Override ContentType="application/vnd.openxmlformats-officedocument.presentationml.slide+xml" PartName="/ppt/slides/slide1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60.xml"/>
  <Override ContentType="application/vnd.openxmlformats-officedocument.presentationml.slide+xml" PartName="/ppt/slides/slide52.xml"/>
  <Override ContentType="application/vnd.openxmlformats-officedocument.presentationml.slide+xml" PartName="/ppt/slides/slide26.xml"/>
  <Override ContentType="application/vnd.openxmlformats-officedocument.presentationml.slide+xml" PartName="/ppt/slides/slide95.xml"/>
  <Override ContentType="application/vnd.openxmlformats-officedocument.presentationml.slide+xml" PartName="/ppt/slides/slide69.xml"/>
  <Override ContentType="application/vnd.openxmlformats-officedocument.presentationml.slide+xml" PartName="/ppt/slides/slide85.xml"/>
  <Override ContentType="application/vnd.openxmlformats-officedocument.presentationml.slide+xml" PartName="/ppt/slides/slide42.xml"/>
  <Override ContentType="application/vnd.openxmlformats-officedocument.presentationml.slide+xml" PartName="/ppt/slides/slide50.xml"/>
  <Override ContentType="application/vnd.openxmlformats-officedocument.presentationml.slide+xml" PartName="/ppt/slides/slide77.xml"/>
  <Override ContentType="application/vnd.openxmlformats-officedocument.presentationml.slide+xml" PartName="/ppt/slides/slide34.xml"/>
  <Override ContentType="application/vnd.openxmlformats-officedocument.presentationml.slide+xml" PartName="/ppt/slides/slide16.xml"/>
  <Override ContentType="application/vnd.openxmlformats-officedocument.presentationml.slide+xml" PartName="/ppt/slides/slide24.xml"/>
  <Override ContentType="application/vnd.openxmlformats-officedocument.presentationml.slide+xml" PartName="/ppt/slides/slide97.xml"/>
  <Override ContentType="application/vnd.openxmlformats-officedocument.presentationml.slide+xml" PartName="/ppt/slides/slide11.xml"/>
  <Override ContentType="application/vnd.openxmlformats-officedocument.presentationml.slide+xml" PartName="/ppt/slides/slide67.xml"/>
  <Override ContentType="application/vnd.openxmlformats-officedocument.presentationml.slide+xml" PartName="/ppt/slides/slide54.xml"/>
  <Override ContentType="application/vnd.openxmlformats-officedocument.presentationml.slide+xml" PartName="/ppt/slides/slide36.xml"/>
  <Override ContentType="application/vnd.openxmlformats-officedocument.presentationml.slide+xml" PartName="/ppt/slides/slide79.xml"/>
  <Override ContentType="application/vnd.openxmlformats-officedocument.presentationml.slide+xml" PartName="/ppt/slides/slide49.xml"/>
  <Override ContentType="application/vnd.openxmlformats-officedocument.presentationml.slide+xml" PartName="/ppt/slides/slide83.xml"/>
  <Override ContentType="application/vnd.openxmlformats-officedocument.presentationml.slide+xml" PartName="/ppt/slides/slide70.xml"/>
  <Override ContentType="application/vnd.openxmlformats-officedocument.presentationml.slide+xml" PartName="/ppt/slides/slide6.xml"/>
  <Override ContentType="application/vnd.openxmlformats-officedocument.presentationml.slide+xml" PartName="/ppt/slides/slide40.xml"/>
  <Override ContentType="application/vnd.openxmlformats-officedocument.presentationml.slide+xml" PartName="/ppt/slides/slide73.xml"/>
  <Override ContentType="application/vnd.openxmlformats-officedocument.presentationml.slide+xml" PartName="/ppt/slides/slide30.xml"/>
  <Override ContentType="application/vnd.openxmlformats-officedocument.presentationml.slide+xml" PartName="/ppt/slides/slide99.xml"/>
  <Override ContentType="application/vnd.openxmlformats-officedocument.presentationml.slide+xml" PartName="/ppt/slides/slide39.xml"/>
  <Override ContentType="application/vnd.openxmlformats-officedocument.presentationml.slide+xml" PartName="/ppt/slides/slide13.xml"/>
  <Override ContentType="application/vnd.openxmlformats-officedocument.presentationml.slide+xml" PartName="/ppt/slides/slide56.xml"/>
  <Override ContentType="application/vnd.openxmlformats-officedocument.presentationml.slide+xml" PartName="/ppt/slides/slide47.xml"/>
  <Override ContentType="application/vnd.openxmlformats-officedocument.presentationml.slide+xml" PartName="/ppt/slides/slide21.xml"/>
  <Override ContentType="application/vnd.openxmlformats-officedocument.presentationml.slide+xml" PartName="/ppt/slides/slide100.xml"/>
  <Override ContentType="application/vnd.openxmlformats-officedocument.presentationml.slide+xml" PartName="/ppt/slides/slide64.xml"/>
  <Override ContentType="application/vnd.openxmlformats-officedocument.presentationml.slide+xml" PartName="/ppt/slides/slide81.xml"/>
  <Override ContentType="application/vnd.openxmlformats-officedocument.presentationml.slide+xml" PartName="/ppt/slides/slide90.xml"/>
  <Override ContentType="application/vnd.openxmlformats-officedocument.presentationml.slide+xml" PartName="/ppt/slides/slide8.xml"/>
  <Override ContentType="application/vnd.openxmlformats-officedocument.presentationml.slide+xml" PartName="/ppt/slides/slide32.xml"/>
  <Override ContentType="application/vnd.openxmlformats-officedocument.presentationml.slide+xml" PartName="/ppt/slides/slide62.xml"/>
  <Override ContentType="application/vnd.openxmlformats-officedocument.presentationml.slide+xml" PartName="/ppt/slides/slide75.xml"/>
  <Override ContentType="application/vnd.openxmlformats-officedocument.presentationml.slide+xml" PartName="/ppt/slides/slide1.xml"/>
  <Override ContentType="application/vnd.openxmlformats-officedocument.presentationml.slide+xml" PartName="/ppt/slides/slide58.xml"/>
  <Override ContentType="application/vnd.openxmlformats-officedocument.presentationml.slide+xml" PartName="/ppt/slides/slide45.xml"/>
  <Override ContentType="application/vnd.openxmlformats-officedocument.presentationml.slide+xml" PartName="/ppt/slides/slide28.xml"/>
  <Override ContentType="application/vnd.openxmlformats-officedocument.presentationml.slide+xml" PartName="/ppt/slides/slide15.xml"/>
  <Override ContentType="application/vnd.openxmlformats-officedocument.presentationml.slide+xml" PartName="/ppt/slides/slide88.xml"/>
  <Override ContentType="application/vnd.openxmlformats-officedocument.presentationml.slide+xml" PartName="/ppt/slides/slide9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  <p:sldId id="287" r:id="rId38"/>
    <p:sldId id="288" r:id="rId39"/>
    <p:sldId id="289" r:id="rId40"/>
    <p:sldId id="290" r:id="rId41"/>
    <p:sldId id="291" r:id="rId42"/>
    <p:sldId id="292" r:id="rId43"/>
    <p:sldId id="293" r:id="rId44"/>
    <p:sldId id="294" r:id="rId45"/>
    <p:sldId id="295" r:id="rId46"/>
    <p:sldId id="296" r:id="rId47"/>
    <p:sldId id="297" r:id="rId48"/>
    <p:sldId id="298" r:id="rId49"/>
    <p:sldId id="299" r:id="rId50"/>
    <p:sldId id="300" r:id="rId51"/>
    <p:sldId id="301" r:id="rId52"/>
    <p:sldId id="302" r:id="rId53"/>
    <p:sldId id="303" r:id="rId54"/>
    <p:sldId id="304" r:id="rId55"/>
    <p:sldId id="305" r:id="rId56"/>
    <p:sldId id="306" r:id="rId57"/>
    <p:sldId id="307" r:id="rId58"/>
    <p:sldId id="308" r:id="rId59"/>
    <p:sldId id="309" r:id="rId60"/>
    <p:sldId id="310" r:id="rId61"/>
    <p:sldId id="311" r:id="rId62"/>
    <p:sldId id="312" r:id="rId63"/>
    <p:sldId id="313" r:id="rId64"/>
    <p:sldId id="314" r:id="rId65"/>
    <p:sldId id="315" r:id="rId66"/>
    <p:sldId id="316" r:id="rId67"/>
    <p:sldId id="317" r:id="rId68"/>
    <p:sldId id="318" r:id="rId69"/>
    <p:sldId id="319" r:id="rId70"/>
    <p:sldId id="320" r:id="rId71"/>
    <p:sldId id="321" r:id="rId72"/>
    <p:sldId id="322" r:id="rId73"/>
    <p:sldId id="323" r:id="rId74"/>
    <p:sldId id="324" r:id="rId75"/>
    <p:sldId id="325" r:id="rId76"/>
    <p:sldId id="326" r:id="rId77"/>
    <p:sldId id="327" r:id="rId78"/>
    <p:sldId id="328" r:id="rId79"/>
    <p:sldId id="329" r:id="rId80"/>
    <p:sldId id="330" r:id="rId81"/>
    <p:sldId id="331" r:id="rId82"/>
    <p:sldId id="332" r:id="rId83"/>
    <p:sldId id="333" r:id="rId84"/>
    <p:sldId id="334" r:id="rId85"/>
    <p:sldId id="335" r:id="rId86"/>
    <p:sldId id="336" r:id="rId87"/>
    <p:sldId id="337" r:id="rId88"/>
    <p:sldId id="338" r:id="rId89"/>
    <p:sldId id="339" r:id="rId90"/>
    <p:sldId id="340" r:id="rId91"/>
    <p:sldId id="341" r:id="rId92"/>
    <p:sldId id="342" r:id="rId93"/>
    <p:sldId id="343" r:id="rId94"/>
    <p:sldId id="344" r:id="rId95"/>
    <p:sldId id="345" r:id="rId96"/>
    <p:sldId id="346" r:id="rId97"/>
    <p:sldId id="347" r:id="rId98"/>
    <p:sldId id="348" r:id="rId99"/>
    <p:sldId id="349" r:id="rId100"/>
    <p:sldId id="350" r:id="rId101"/>
    <p:sldId id="351" r:id="rId102"/>
    <p:sldId id="352" r:id="rId103"/>
    <p:sldId id="353" r:id="rId104"/>
    <p:sldId id="354" r:id="rId105"/>
    <p:sldId id="355" r:id="rId106"/>
    <p:sldId id="356" r:id="rId107"/>
  </p:sldIdLst>
  <p:sldSz cy="5143500" cx="9144000"/>
  <p:notesSz cx="6858000" cy="9144000"/>
  <p:embeddedFontLst>
    <p:embeddedFont>
      <p:font typeface="Roboto"/>
      <p:regular r:id="rId108"/>
      <p:bold r:id="rId109"/>
      <p:italic r:id="rId110"/>
      <p:boldItalic r:id="rId1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40" Type="http://schemas.openxmlformats.org/officeDocument/2006/relationships/slide" Target="slides/slide34.xml"/><Relationship Id="rId42" Type="http://schemas.openxmlformats.org/officeDocument/2006/relationships/slide" Target="slides/slide36.xml"/><Relationship Id="rId41" Type="http://schemas.openxmlformats.org/officeDocument/2006/relationships/slide" Target="slides/slide35.xml"/><Relationship Id="rId44" Type="http://schemas.openxmlformats.org/officeDocument/2006/relationships/slide" Target="slides/slide38.xml"/><Relationship Id="rId43" Type="http://schemas.openxmlformats.org/officeDocument/2006/relationships/slide" Target="slides/slide37.xml"/><Relationship Id="rId46" Type="http://schemas.openxmlformats.org/officeDocument/2006/relationships/slide" Target="slides/slide40.xml"/><Relationship Id="rId45" Type="http://schemas.openxmlformats.org/officeDocument/2006/relationships/slide" Target="slides/slide39.xml"/><Relationship Id="rId107" Type="http://schemas.openxmlformats.org/officeDocument/2006/relationships/slide" Target="slides/slide101.xml"/><Relationship Id="rId106" Type="http://schemas.openxmlformats.org/officeDocument/2006/relationships/slide" Target="slides/slide100.xml"/><Relationship Id="rId105" Type="http://schemas.openxmlformats.org/officeDocument/2006/relationships/slide" Target="slides/slide99.xml"/><Relationship Id="rId104" Type="http://schemas.openxmlformats.org/officeDocument/2006/relationships/slide" Target="slides/slide98.xml"/><Relationship Id="rId109" Type="http://schemas.openxmlformats.org/officeDocument/2006/relationships/font" Target="fonts/Roboto-bold.fntdata"/><Relationship Id="rId108" Type="http://schemas.openxmlformats.org/officeDocument/2006/relationships/font" Target="fonts/Roboto-regular.fntdata"/><Relationship Id="rId48" Type="http://schemas.openxmlformats.org/officeDocument/2006/relationships/slide" Target="slides/slide42.xml"/><Relationship Id="rId47" Type="http://schemas.openxmlformats.org/officeDocument/2006/relationships/slide" Target="slides/slide41.xml"/><Relationship Id="rId49" Type="http://schemas.openxmlformats.org/officeDocument/2006/relationships/slide" Target="slides/slide43.xml"/><Relationship Id="rId103" Type="http://schemas.openxmlformats.org/officeDocument/2006/relationships/slide" Target="slides/slide97.xml"/><Relationship Id="rId102" Type="http://schemas.openxmlformats.org/officeDocument/2006/relationships/slide" Target="slides/slide96.xml"/><Relationship Id="rId101" Type="http://schemas.openxmlformats.org/officeDocument/2006/relationships/slide" Target="slides/slide95.xml"/><Relationship Id="rId100" Type="http://schemas.openxmlformats.org/officeDocument/2006/relationships/slide" Target="slides/slide94.xml"/><Relationship Id="rId31" Type="http://schemas.openxmlformats.org/officeDocument/2006/relationships/slide" Target="slides/slide25.xml"/><Relationship Id="rId30" Type="http://schemas.openxmlformats.org/officeDocument/2006/relationships/slide" Target="slides/slide24.xml"/><Relationship Id="rId33" Type="http://schemas.openxmlformats.org/officeDocument/2006/relationships/slide" Target="slides/slide27.xml"/><Relationship Id="rId32" Type="http://schemas.openxmlformats.org/officeDocument/2006/relationships/slide" Target="slides/slide26.xml"/><Relationship Id="rId35" Type="http://schemas.openxmlformats.org/officeDocument/2006/relationships/slide" Target="slides/slide29.xml"/><Relationship Id="rId34" Type="http://schemas.openxmlformats.org/officeDocument/2006/relationships/slide" Target="slides/slide28.xml"/><Relationship Id="rId37" Type="http://schemas.openxmlformats.org/officeDocument/2006/relationships/slide" Target="slides/slide31.xml"/><Relationship Id="rId36" Type="http://schemas.openxmlformats.org/officeDocument/2006/relationships/slide" Target="slides/slide30.xml"/><Relationship Id="rId39" Type="http://schemas.openxmlformats.org/officeDocument/2006/relationships/slide" Target="slides/slide33.xml"/><Relationship Id="rId38" Type="http://schemas.openxmlformats.org/officeDocument/2006/relationships/slide" Target="slides/slide32.xml"/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29" Type="http://schemas.openxmlformats.org/officeDocument/2006/relationships/slide" Target="slides/slide23.xml"/><Relationship Id="rId95" Type="http://schemas.openxmlformats.org/officeDocument/2006/relationships/slide" Target="slides/slide89.xml"/><Relationship Id="rId94" Type="http://schemas.openxmlformats.org/officeDocument/2006/relationships/slide" Target="slides/slide88.xml"/><Relationship Id="rId97" Type="http://schemas.openxmlformats.org/officeDocument/2006/relationships/slide" Target="slides/slide91.xml"/><Relationship Id="rId96" Type="http://schemas.openxmlformats.org/officeDocument/2006/relationships/slide" Target="slides/slide90.xml"/><Relationship Id="rId11" Type="http://schemas.openxmlformats.org/officeDocument/2006/relationships/slide" Target="slides/slide5.xml"/><Relationship Id="rId99" Type="http://schemas.openxmlformats.org/officeDocument/2006/relationships/slide" Target="slides/slide93.xml"/><Relationship Id="rId10" Type="http://schemas.openxmlformats.org/officeDocument/2006/relationships/slide" Target="slides/slide4.xml"/><Relationship Id="rId98" Type="http://schemas.openxmlformats.org/officeDocument/2006/relationships/slide" Target="slides/slide92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91" Type="http://schemas.openxmlformats.org/officeDocument/2006/relationships/slide" Target="slides/slide85.xml"/><Relationship Id="rId90" Type="http://schemas.openxmlformats.org/officeDocument/2006/relationships/slide" Target="slides/slide84.xml"/><Relationship Id="rId93" Type="http://schemas.openxmlformats.org/officeDocument/2006/relationships/slide" Target="slides/slide87.xml"/><Relationship Id="rId92" Type="http://schemas.openxmlformats.org/officeDocument/2006/relationships/slide" Target="slides/slide86.xml"/><Relationship Id="rId15" Type="http://schemas.openxmlformats.org/officeDocument/2006/relationships/slide" Target="slides/slide9.xml"/><Relationship Id="rId110" Type="http://schemas.openxmlformats.org/officeDocument/2006/relationships/font" Target="fonts/Roboto-italic.fntdata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Relationship Id="rId111" Type="http://schemas.openxmlformats.org/officeDocument/2006/relationships/font" Target="fonts/Roboto-boldItalic.fntdata"/><Relationship Id="rId84" Type="http://schemas.openxmlformats.org/officeDocument/2006/relationships/slide" Target="slides/slide78.xml"/><Relationship Id="rId83" Type="http://schemas.openxmlformats.org/officeDocument/2006/relationships/slide" Target="slides/slide77.xml"/><Relationship Id="rId86" Type="http://schemas.openxmlformats.org/officeDocument/2006/relationships/slide" Target="slides/slide80.xml"/><Relationship Id="rId85" Type="http://schemas.openxmlformats.org/officeDocument/2006/relationships/slide" Target="slides/slide79.xml"/><Relationship Id="rId88" Type="http://schemas.openxmlformats.org/officeDocument/2006/relationships/slide" Target="slides/slide82.xml"/><Relationship Id="rId87" Type="http://schemas.openxmlformats.org/officeDocument/2006/relationships/slide" Target="slides/slide81.xml"/><Relationship Id="rId89" Type="http://schemas.openxmlformats.org/officeDocument/2006/relationships/slide" Target="slides/slide83.xml"/><Relationship Id="rId80" Type="http://schemas.openxmlformats.org/officeDocument/2006/relationships/slide" Target="slides/slide74.xml"/><Relationship Id="rId82" Type="http://schemas.openxmlformats.org/officeDocument/2006/relationships/slide" Target="slides/slide76.xml"/><Relationship Id="rId81" Type="http://schemas.openxmlformats.org/officeDocument/2006/relationships/slide" Target="slides/slide75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73" Type="http://schemas.openxmlformats.org/officeDocument/2006/relationships/slide" Target="slides/slide67.xml"/><Relationship Id="rId72" Type="http://schemas.openxmlformats.org/officeDocument/2006/relationships/slide" Target="slides/slide66.xml"/><Relationship Id="rId75" Type="http://schemas.openxmlformats.org/officeDocument/2006/relationships/slide" Target="slides/slide69.xml"/><Relationship Id="rId74" Type="http://schemas.openxmlformats.org/officeDocument/2006/relationships/slide" Target="slides/slide68.xml"/><Relationship Id="rId77" Type="http://schemas.openxmlformats.org/officeDocument/2006/relationships/slide" Target="slides/slide71.xml"/><Relationship Id="rId76" Type="http://schemas.openxmlformats.org/officeDocument/2006/relationships/slide" Target="slides/slide70.xml"/><Relationship Id="rId79" Type="http://schemas.openxmlformats.org/officeDocument/2006/relationships/slide" Target="slides/slide73.xml"/><Relationship Id="rId78" Type="http://schemas.openxmlformats.org/officeDocument/2006/relationships/slide" Target="slides/slide72.xml"/><Relationship Id="rId71" Type="http://schemas.openxmlformats.org/officeDocument/2006/relationships/slide" Target="slides/slide65.xml"/><Relationship Id="rId70" Type="http://schemas.openxmlformats.org/officeDocument/2006/relationships/slide" Target="slides/slide64.xml"/><Relationship Id="rId62" Type="http://schemas.openxmlformats.org/officeDocument/2006/relationships/slide" Target="slides/slide56.xml"/><Relationship Id="rId61" Type="http://schemas.openxmlformats.org/officeDocument/2006/relationships/slide" Target="slides/slide55.xml"/><Relationship Id="rId64" Type="http://schemas.openxmlformats.org/officeDocument/2006/relationships/slide" Target="slides/slide58.xml"/><Relationship Id="rId63" Type="http://schemas.openxmlformats.org/officeDocument/2006/relationships/slide" Target="slides/slide57.xml"/><Relationship Id="rId66" Type="http://schemas.openxmlformats.org/officeDocument/2006/relationships/slide" Target="slides/slide60.xml"/><Relationship Id="rId65" Type="http://schemas.openxmlformats.org/officeDocument/2006/relationships/slide" Target="slides/slide59.xml"/><Relationship Id="rId68" Type="http://schemas.openxmlformats.org/officeDocument/2006/relationships/slide" Target="slides/slide62.xml"/><Relationship Id="rId67" Type="http://schemas.openxmlformats.org/officeDocument/2006/relationships/slide" Target="slides/slide61.xml"/><Relationship Id="rId60" Type="http://schemas.openxmlformats.org/officeDocument/2006/relationships/slide" Target="slides/slide54.xml"/><Relationship Id="rId69" Type="http://schemas.openxmlformats.org/officeDocument/2006/relationships/slide" Target="slides/slide63.xml"/><Relationship Id="rId51" Type="http://schemas.openxmlformats.org/officeDocument/2006/relationships/slide" Target="slides/slide45.xml"/><Relationship Id="rId50" Type="http://schemas.openxmlformats.org/officeDocument/2006/relationships/slide" Target="slides/slide44.xml"/><Relationship Id="rId53" Type="http://schemas.openxmlformats.org/officeDocument/2006/relationships/slide" Target="slides/slide47.xml"/><Relationship Id="rId52" Type="http://schemas.openxmlformats.org/officeDocument/2006/relationships/slide" Target="slides/slide46.xml"/><Relationship Id="rId55" Type="http://schemas.openxmlformats.org/officeDocument/2006/relationships/slide" Target="slides/slide49.xml"/><Relationship Id="rId54" Type="http://schemas.openxmlformats.org/officeDocument/2006/relationships/slide" Target="slides/slide48.xml"/><Relationship Id="rId57" Type="http://schemas.openxmlformats.org/officeDocument/2006/relationships/slide" Target="slides/slide51.xml"/><Relationship Id="rId56" Type="http://schemas.openxmlformats.org/officeDocument/2006/relationships/slide" Target="slides/slide50.xml"/><Relationship Id="rId59" Type="http://schemas.openxmlformats.org/officeDocument/2006/relationships/slide" Target="slides/slide53.xml"/><Relationship Id="rId58" Type="http://schemas.openxmlformats.org/officeDocument/2006/relationships/slide" Target="slides/slide5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g6b34bf2664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Google Shape;110;g6b34bf2664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g6b34bf2664_0_1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Google Shape;156;g6b34bf2664_0_1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4" name="Shape 6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5" name="Google Shape;605;g6b34bf2664_0_5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6" name="Google Shape;606;g6b34bf2664_0_5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9" name="Shape 6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0" name="Google Shape;610;g6b34bf2664_0_5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1" name="Google Shape;611;g6b34bf2664_0_5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6b34bf2664_0_1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6b34bf2664_0_1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g6b34bf2664_0_1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6" name="Google Shape;166;g6b34bf2664_0_1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Google Shape;170;g6b34bf2664_0_1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Google Shape;171;g6b34bf2664_0_1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g6b34bf2664_0_1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Google Shape;176;g6b34bf2664_0_1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g6b34bf2664_0_1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Google Shape;181;g6b34bf2664_0_1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6b34bf2664_0_1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6b34bf2664_0_1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89" name="Shape 1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Google Shape;190;g6b34bf2664_0_1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1" name="Google Shape;191;g6b34bf2664_0_1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6b34bf2664_0_1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6b34bf2664_0_1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Google Shape;200;g6b34bf2664_0_1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Google Shape;201;g6b34bf2664_0_1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6b34bf2664_0_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6b34bf2664_0_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4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Google Shape;205;g6b34bf2664_0_1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Google Shape;206;g6b34bf2664_0_1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g6b34bf2664_0_1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Google Shape;211;g6b34bf2664_0_1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4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Google Shape;215;g6b34bf2664_0_2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6" name="Google Shape;216;g6b34bf2664_0_2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19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6b34bf2664_0_2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6b34bf2664_0_2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6b34bf2664_0_2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6b34bf2664_0_2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6b34bf2664_0_2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Google Shape;231;g6b34bf2664_0_2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g6b34bf2664_0_2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6" name="Google Shape;236;g6b34bf2664_0_2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Google Shape;240;g6b34bf2664_0_2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1" name="Google Shape;241;g6b34bf2664_0_2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g6b34bf2664_0_2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6" name="Google Shape;246;g6b34bf2664_0_2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49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g6b34bf2664_0_2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1" name="Google Shape;251;g6b34bf2664_0_2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6b34bf2664_0_1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6b34bf2664_0_1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4" name="Shape 2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5" name="Google Shape;255;g6b34bf2664_0_2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6" name="Google Shape;256;g6b34bf2664_0_2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g6b34bf2664_0_2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1" name="Google Shape;261;g6b34bf2664_0_2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6b34bf2664_0_2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6b34bf2664_0_2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6b34bf2664_0_2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6b34bf2664_0_2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4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g6b34bf2664_0_2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6" name="Google Shape;276;g6b34bf2664_0_2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79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g6b34bf2664_0_2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1" name="Google Shape;281;g6b34bf2664_0_2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g6b34bf2664_0_2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6" name="Google Shape;286;g6b34bf2664_0_2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0" name="Google Shape;290;g6b34bf2664_0_2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1" name="Google Shape;291;g6b34bf2664_0_2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4" name="Shape 2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5" name="Google Shape;295;g6b34bf2664_0_2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6" name="Google Shape;296;g6b34bf2664_0_2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g6b34bf2664_0_2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1" name="Google Shape;301;g6b34bf2664_0_2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6b34bf2664_0_1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6b34bf2664_0_1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6b34bf2664_0_2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6b34bf2664_0_2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9" name="Shape 3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0" name="Google Shape;310;g6b34bf2664_0_2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1" name="Google Shape;311;g6b34bf2664_0_2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4" name="Shape 3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5" name="Google Shape;315;g6b34bf2664_0_2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6" name="Google Shape;316;g6b34bf2664_0_2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19" name="Shape 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Google Shape;320;g6b34bf2664_0_2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1" name="Google Shape;321;g6b34bf2664_0_2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4" name="Shape 3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Google Shape;325;g6b34bf2664_0_2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6" name="Google Shape;326;g6b34bf2664_0_2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g6b34bf2664_0_2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1" name="Google Shape;331;g6b34bf2664_0_2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4" name="Shape 3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5" name="Google Shape;335;g6b34bf2664_0_2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6" name="Google Shape;336;g6b34bf2664_0_2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39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g6b34bf2664_0_3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1" name="Google Shape;341;g6b34bf2664_0_3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4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6b34bf2664_0_3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6b34bf2664_0_3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49" name="Shape 3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Google Shape;350;g6b34bf2664_0_3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1" name="Google Shape;351;g6b34bf2664_0_3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6b34bf2664_0_1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6b34bf2664_0_1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4" name="Shape 3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5" name="Google Shape;355;g6b34bf2664_0_3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6" name="Google Shape;356;g6b34bf2664_0_3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g6b34bf2664_0_3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1" name="Google Shape;361;g6b34bf2664_0_3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4" name="Shape 3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5" name="Google Shape;365;g6b34bf2664_0_3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6" name="Google Shape;366;g6b34bf2664_0_3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9" name="Shape 3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0" name="Google Shape;370;g6b34bf2664_0_3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1" name="Google Shape;371;g6b34bf2664_0_3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4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Google Shape;375;g6b34bf2664_0_3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6" name="Google Shape;376;g6b34bf2664_0_3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79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g6b34bf2664_0_3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1" name="Google Shape;381;g6b34bf2664_0_3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6b34bf2664_0_3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6b34bf2664_0_3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89" name="Shape 3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0" name="Google Shape;390;g6b34bf2664_0_3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1" name="Google Shape;391;g6b34bf2664_0_3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4" name="Shape 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5" name="Google Shape;395;g6b34bf2664_0_3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6" name="Google Shape;396;g6b34bf2664_0_3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6b34bf2664_0_3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6b34bf2664_0_3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6b34bf2664_0_1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6b34bf2664_0_1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4" name="Shape 4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" name="Google Shape;405;g6b34bf2664_0_3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6" name="Google Shape;406;g6b34bf2664_0_3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09" name="Shape 4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" name="Google Shape;410;g6b34bf2664_0_3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1" name="Google Shape;411;g6b34bf2664_0_3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g6b34bf2664_0_3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6" name="Google Shape;416;g6b34bf2664_0_3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9" name="Shape 4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0" name="Google Shape;420;g6b34bf2664_0_3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1" name="Google Shape;421;g6b34bf2664_0_3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4" name="Shape 4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5" name="Google Shape;425;g6b34bf2664_0_3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6" name="Google Shape;426;g6b34bf2664_0_3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g6b34bf2664_0_3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1" name="Google Shape;431;g6b34bf2664_0_3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4" name="Shape 4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5" name="Google Shape;435;g6b34bf2664_0_3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6" name="Google Shape;436;g6b34bf2664_0_3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39" name="Shape 4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" name="Google Shape;440;g6b34bf2664_0_3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1" name="Google Shape;441;g6b34bf2664_0_3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4" name="Shape 4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5" name="Google Shape;445;g6b34bf2664_0_3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46" name="Google Shape;446;g6b34bf2664_0_3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49" name="Shape 4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" name="Google Shape;450;g6b34bf2664_0_3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1" name="Google Shape;451;g6b34bf2664_0_3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6b34bf2664_0_1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6b34bf2664_0_1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4" name="Shape 4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Google Shape;455;g6b34bf2664_0_3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6" name="Google Shape;456;g6b34bf2664_0_3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59" name="Shape 4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" name="Google Shape;460;g6b34bf2664_0_4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1" name="Google Shape;461;g6b34bf2664_0_4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4" name="Shape 4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" name="Google Shape;465;g6b34bf2664_0_4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66" name="Google Shape;466;g6b34bf2664_0_4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69" name="Shape 4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0" name="Google Shape;470;g6b34bf2664_0_4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1" name="Google Shape;471;g6b34bf2664_0_4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g6b34bf2664_0_4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6" name="Google Shape;476;g6b34bf2664_0_4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9" name="Shape 4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0" name="Google Shape;480;g6b34bf2664_0_4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1" name="Google Shape;481;g6b34bf2664_0_4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4" name="Shape 4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5" name="Google Shape;485;g6b34bf2664_0_4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6" name="Google Shape;486;g6b34bf2664_0_4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89" name="Shape 4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0" name="Google Shape;490;g6b34bf2664_0_4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1" name="Google Shape;491;g6b34bf2664_0_4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4" name="Shape 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5" name="Google Shape;495;g6b34bf2664_0_4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6" name="Google Shape;496;g6b34bf2664_0_4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99" name="Shape 4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0" name="Google Shape;500;g6b34bf2664_0_4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1" name="Google Shape;501;g6b34bf2664_0_4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6b34bf2664_0_1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6b34bf2664_0_1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4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g6b34bf2664_0_44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06" name="Google Shape;506;g6b34bf2664_0_44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9" name="Shape 5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0" name="Google Shape;510;g6b34bf2664_0_4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1" name="Google Shape;511;g6b34bf2664_0_4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4" name="Shape 5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" name="Google Shape;515;g6b34bf2664_0_4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6" name="Google Shape;516;g6b34bf2664_0_4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19" name="Shape 5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0" name="Google Shape;520;g6b34bf2664_0_4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1" name="Google Shape;521;g6b34bf2664_0_4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4" name="Shape 5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5" name="Google Shape;525;g6b34bf2664_0_4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6" name="Google Shape;526;g6b34bf2664_0_4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g6b34bf2664_0_4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1" name="Google Shape;531;g6b34bf2664_0_4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4" name="Shape 5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5" name="Google Shape;535;g6b34bf2664_0_4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36" name="Google Shape;536;g6b34bf2664_0_4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39" name="Shape 5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Google Shape;540;g6b34bf2664_0_4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1" name="Google Shape;541;g6b34bf2664_0_4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4" name="Shape 5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5" name="Google Shape;545;g6b34bf2664_0_4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6" name="Google Shape;546;g6b34bf2664_0_4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49" name="Shape 5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0" name="Google Shape;550;g6b34bf2664_0_47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1" name="Google Shape;551;g6b34bf2664_0_4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6b34bf2664_0_1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6b34bf2664_0_1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4" name="Shape 5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5" name="Google Shape;555;g6b34bf2664_0_4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6" name="Google Shape;556;g6b34bf2664_0_4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9" name="Shape 5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" name="Google Shape;560;g6b34bf2664_0_4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1" name="Google Shape;561;g6b34bf2664_0_4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4" name="Shape 5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5" name="Google Shape;565;g6b34bf2664_0_4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6" name="Google Shape;566;g6b34bf2664_0_4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9" name="Shape 5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0" name="Google Shape;570;g6b34bf2664_0_4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1" name="Google Shape;571;g6b34bf2664_0_4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4" name="Shape 5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Google Shape;575;g6b34bf2664_0_49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6" name="Google Shape;576;g6b34bf2664_0_49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79" name="Shape 5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" name="Google Shape;580;g6b34bf2664_0_50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1" name="Google Shape;581;g6b34bf2664_0_5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4" name="Shape 5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5" name="Google Shape;585;g6b34bf2664_0_50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6" name="Google Shape;586;g6b34bf2664_0_50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9" name="Shape 5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0" name="Google Shape;590;g6b34bf2664_0_50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1" name="Google Shape;591;g6b34bf2664_0_50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4" name="Shape 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" name="Google Shape;595;g6b34bf2664_0_5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6" name="Google Shape;596;g6b34bf2664_0_5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9" name="Shape 5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Google Shape;600;g6b34bf2664_0_5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1" name="Google Shape;601;g6b34bf2664_0_5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4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4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58" name="Google Shape;58;p14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5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2" name="Google Shape;62;p1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6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6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67" name="Google Shape;67;p16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8" name="Google Shape;68;p1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7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7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17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73" name="Google Shape;73;p17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4" name="Google Shape;74;p17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75" name="Google Shape;75;p1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8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p18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8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rt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80" name="Google Shape;80;p1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9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Google Shape;83;p19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4" name="Google Shape;84;p19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85" name="Google Shape;85;p19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6" name="Google Shape;86;p1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0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rt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89" name="Google Shape;89;p2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21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2" name="Google Shape;92;p21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21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94" name="Google Shape;94;p21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95" name="Google Shape;95;p2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rtl="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rtl="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96" name="Google Shape;96;p2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22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22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2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101" name="Google Shape;101;p2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bg>
      <p:bgPr>
        <a:solidFill>
          <a:schemeClr val="accent4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3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04" name="Google Shape;104;p23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rtl="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rtl="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rtl="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rtl="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05" name="Google Shape;105;p2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bg>
      <p:bgPr>
        <a:solidFill>
          <a:schemeClr val="accent4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terial">
    <p:bg>
      <p:bgPr>
        <a:solidFill>
          <a:schemeClr val="dk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rt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mc:AlternateContent>
    <mc:Choice Requires="p14">
      <p:transition p14:dur="400">
        <p:push dir="r"/>
      </p:transition>
    </mc:Choice>
    <mc:Fallback>
      <p:transition>
        <p:fade/>
      </p:transition>
    </mc:Fallback>
  </mc:AlternateConten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.xml"/></Relationships>
</file>

<file path=ppt/slides/_rels/slide10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0.xml"/></Relationships>
</file>

<file path=ppt/slides/_rels/slide10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01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0.xm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1.xml"/></Relationships>
</file>

<file path=ppt/slides/_rels/slide3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2.xml"/></Relationships>
</file>

<file path=ppt/slides/_rels/slide3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3.xml"/></Relationships>
</file>

<file path=ppt/slides/_rels/slide3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4.xml"/></Relationships>
</file>

<file path=ppt/slides/_rels/slide3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5.xml"/></Relationships>
</file>

<file path=ppt/slides/_rels/slide3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6.xml"/></Relationships>
</file>

<file path=ppt/slides/_rels/slide3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7.xml"/></Relationships>
</file>

<file path=ppt/slides/_rels/slide3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8.xml"/></Relationships>
</file>

<file path=ppt/slides/_rels/slide3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9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.xml"/></Relationships>
</file>

<file path=ppt/slides/_rels/slide4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0.xml"/></Relationships>
</file>

<file path=ppt/slides/_rels/slide4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1.xml"/></Relationships>
</file>

<file path=ppt/slides/_rels/slide4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2.xml"/></Relationships>
</file>

<file path=ppt/slides/_rels/slide4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3.xml"/></Relationships>
</file>

<file path=ppt/slides/_rels/slide4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4.xml"/></Relationships>
</file>

<file path=ppt/slides/_rels/slide4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5.xml"/></Relationships>
</file>

<file path=ppt/slides/_rels/slide4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6.xml"/></Relationships>
</file>

<file path=ppt/slides/_rels/slide4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7.xml"/></Relationships>
</file>

<file path=ppt/slides/_rels/slide4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8.xml"/></Relationships>
</file>

<file path=ppt/slides/_rels/slide4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49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5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0.xml"/></Relationships>
</file>

<file path=ppt/slides/_rels/slide5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1.xml"/></Relationships>
</file>

<file path=ppt/slides/_rels/slide5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2.xml"/></Relationships>
</file>

<file path=ppt/slides/_rels/slide5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3.xml"/></Relationships>
</file>

<file path=ppt/slides/_rels/slide5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4.xml"/></Relationships>
</file>

<file path=ppt/slides/_rels/slide5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5.xml"/></Relationships>
</file>

<file path=ppt/slides/_rels/slide5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6.xml"/></Relationships>
</file>

<file path=ppt/slides/_rels/slide5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7.xml"/></Relationships>
</file>

<file path=ppt/slides/_rels/slide5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8.xml"/></Relationships>
</file>

<file path=ppt/slides/_rels/slide5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9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.xml"/></Relationships>
</file>

<file path=ppt/slides/_rels/slide6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0.xml"/></Relationships>
</file>

<file path=ppt/slides/_rels/slide6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1.xml"/></Relationships>
</file>

<file path=ppt/slides/_rels/slide6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2.xml"/></Relationships>
</file>

<file path=ppt/slides/_rels/slide6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3.xml"/></Relationships>
</file>

<file path=ppt/slides/_rels/slide6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4.xml"/></Relationships>
</file>

<file path=ppt/slides/_rels/slide6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5.xml"/></Relationships>
</file>

<file path=ppt/slides/_rels/slide6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6.xml"/></Relationships>
</file>

<file path=ppt/slides/_rels/slide6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7.xml"/></Relationships>
</file>

<file path=ppt/slides/_rels/slide6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8.xml"/></Relationships>
</file>

<file path=ppt/slides/_rels/slide6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69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.xml"/></Relationships>
</file>

<file path=ppt/slides/_rels/slide7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0.xml"/></Relationships>
</file>

<file path=ppt/slides/_rels/slide7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1.xml"/></Relationships>
</file>

<file path=ppt/slides/_rels/slide7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2.xml"/></Relationships>
</file>

<file path=ppt/slides/_rels/slide7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3.xml"/></Relationships>
</file>

<file path=ppt/slides/_rels/slide7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4.xml"/></Relationships>
</file>

<file path=ppt/slides/_rels/slide7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5.xml"/></Relationships>
</file>

<file path=ppt/slides/_rels/slide7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6.xml"/></Relationships>
</file>

<file path=ppt/slides/_rels/slide7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7.xml"/></Relationships>
</file>

<file path=ppt/slides/_rels/slide7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8.xml"/></Relationships>
</file>

<file path=ppt/slides/_rels/slide7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79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.xml"/></Relationships>
</file>

<file path=ppt/slides/_rels/slide8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0.xml"/></Relationships>
</file>

<file path=ppt/slides/_rels/slide8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1.xml"/></Relationships>
</file>

<file path=ppt/slides/_rels/slide8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2.xml"/></Relationships>
</file>

<file path=ppt/slides/_rels/slide8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3.xml"/></Relationships>
</file>

<file path=ppt/slides/_rels/slide8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4.xml"/></Relationships>
</file>

<file path=ppt/slides/_rels/slide8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5.xml"/></Relationships>
</file>

<file path=ppt/slides/_rels/slide8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6.xml"/></Relationships>
</file>

<file path=ppt/slides/_rels/slide8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7.xml"/></Relationships>
</file>

<file path=ppt/slides/_rels/slide8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8.xml"/></Relationships>
</file>

<file path=ppt/slides/_rels/slide8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89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.xml"/></Relationships>
</file>

<file path=ppt/slides/_rels/slide9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0.xml"/></Relationships>
</file>

<file path=ppt/slides/_rels/slide9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1.xml"/></Relationships>
</file>

<file path=ppt/slides/_rels/slide9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2.xml"/></Relationships>
</file>

<file path=ppt/slides/_rels/slide9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3.xml"/></Relationships>
</file>

<file path=ppt/slides/_rels/slide9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4.xml"/></Relationships>
</file>

<file path=ppt/slides/_rels/slide9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5.xml"/></Relationships>
</file>

<file path=ppt/slides/_rels/slide9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6.xml"/></Relationships>
</file>

<file path=ppt/slides/_rels/slide9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7.xml"/></Relationships>
</file>

<file path=ppt/slides/_rels/slide9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8.xml"/></Relationships>
</file>

<file path=ppt/slides/_rels/slide9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9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Fase 7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25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b="1" lang="es" u="sng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SUMA</a:t>
            </a:r>
            <a:r>
              <a:rPr b="1" lang="es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de decenas completas: extensión de la tabla de sumar</a:t>
            </a:r>
            <a:r>
              <a:rPr b="1" lang="es" sz="1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) </a:t>
            </a:r>
            <a:endParaRPr b="1" sz="1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p3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60+70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7" name="Shape 6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8" name="Google Shape;608;p12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2" name="Shape 6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3" name="Google Shape;613;p12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3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3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p3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Google Shape;178;p3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80+90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3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4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2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p4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4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80+60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4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2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7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Google Shape;208;p4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4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17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Google Shape;218;p4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2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4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4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90+90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p4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37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p5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Google Shape;243;p5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Google Shape;248;p5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2" name="Shape 2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Google Shape;253;p5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5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2" name="Shape 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" name="Google Shape;263;p5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7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5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30+90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5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5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2" name="Shape 2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" name="Google Shape;283;p5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6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2" name="Shape 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3" name="Google Shape;293;p6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97" name="Shape 2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8" name="Google Shape;298;p6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2" name="Shape 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3" name="Google Shape;303;p6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07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6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2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6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7" name="Shape 3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8" name="Google Shape;318;p6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2" name="Shape 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3" name="Google Shape;323;p6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27" name="Shape 3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8" name="Google Shape;328;p6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2" name="Shape 3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3" name="Google Shape;333;p6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37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p7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2" name="Shape 3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Google Shape;343;p7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47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7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60+90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2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p7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160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57" name="Shape 3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" name="Google Shape;358;p7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2" name="Shape 3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Google Shape;363;p7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7" name="Shape 3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" name="Google Shape;368;p7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2" name="Shape 3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3" name="Google Shape;373;p7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77" name="Shape 3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" name="Google Shape;378;p7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2" name="Shape 3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3" name="Google Shape;383;p7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87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8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2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p8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170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97" name="Shape 3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8" name="Google Shape;398;p8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40+60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8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3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07" name="Shape 4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" name="Google Shape;408;p8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2" name="Shape 4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Google Shape;413;p8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p8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2" name="Shape 4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3" name="Google Shape;423;p8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7" name="Shape 4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8" name="Google Shape;428;p8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10+20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2" name="Shape 4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3" name="Google Shape;433;p8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37" name="Shape 4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8" name="Google Shape;438;p9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2" name="Shape 4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3" name="Google Shape;443;p9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47" name="Shape 4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8" name="Google Shape;448;p9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60+60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2" name="Shape 4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3" name="Google Shape;453;p9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3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57" name="Shape 4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8" name="Google Shape;458;p9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30+60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2" name="Shape 4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" name="Google Shape;463;p9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67" name="Shape 4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Google Shape;468;p9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2" name="Shape 4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Google Shape;473;p9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9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2" name="Shape 4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" name="Google Shape;483;p9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87" name="Shape 4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8" name="Google Shape;488;p10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80+70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2" name="Shape 4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3" name="Google Shape;493;p10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97" name="Shape 4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8" name="Google Shape;498;p10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2" name="Shape 5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3" name="Google Shape;503;p10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3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07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10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20+70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2" name="Shape 5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3" name="Google Shape;513;p10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17" name="Shape 5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8" name="Google Shape;518;p10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70+30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2" name="Shape 5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10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100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7" name="Shape 5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8" name="Google Shape;528;p10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90+60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10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7" name="Shape 5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8" name="Google Shape;538;p11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20+40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2" name="Shape 5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3" name="Google Shape;543;p11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60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47" name="Shape 5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8" name="Google Shape;548;p11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2" name="Shape 5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3" name="Google Shape;553;p11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3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150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7" name="Shape 5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8" name="Google Shape;558;p114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30+80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2" name="Shape 5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" name="Google Shape;563;p115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110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67" name="Shape 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8" name="Google Shape;568;p116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2" name="Shape 5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" name="Google Shape;573;p117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77" name="Shape 5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8" name="Google Shape;578;p118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90+40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2" name="Shape 5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" name="Google Shape;583;p119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130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7" name="Shape 5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8" name="Google Shape;588;p120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50+20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2" name="Shape 5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" name="Google Shape;593;p121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70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7" name="Shape 5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" name="Google Shape;598;p122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80+40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02" name="Shape 6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3" name="Google Shape;603;p123"/>
          <p:cNvSpPr txBox="1"/>
          <p:nvPr>
            <p:ph type="ctrTitle"/>
          </p:nvPr>
        </p:nvSpPr>
        <p:spPr>
          <a:xfrm>
            <a:off x="311700" y="1264175"/>
            <a:ext cx="8520600" cy="1533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96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120</a:t>
            </a:r>
            <a:endParaRPr b="1" sz="96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4FC3F7"/>
      </a:accent5>
      <a:accent6>
        <a:srgbClr val="F4B400"/>
      </a:accent6>
      <a:hlink>
        <a:srgbClr val="4FC3F7"/>
      </a:hlink>
      <a:folHlink>
        <a:srgbClr val="4FC3F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