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3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68.xml"/>
  <Override ContentType="application/vnd.openxmlformats-officedocument.presentationml.slide+xml" PartName="/ppt/slides/slide94.xml"/>
  <Override ContentType="application/vnd.openxmlformats-officedocument.presentationml.slide+xml" PartName="/ppt/slides/slide84.xml"/>
  <Override ContentType="application/vnd.openxmlformats-officedocument.presentationml.slide+xml" PartName="/ppt/slides/slide37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.xml"/>
  <Override ContentType="application/vnd.openxmlformats-officedocument.presentationml.slide+xml" PartName="/ppt/slides/slide82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2.xml"/>
  <Override ContentType="application/vnd.openxmlformats-officedocument.presentationml.slide+xml" PartName="/ppt/slides/slide98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76.xml"/>
  <Override ContentType="application/vnd.openxmlformats-officedocument.presentationml.slide+xml" PartName="/ppt/slides/slide63.xml"/>
  <Override ContentType="application/vnd.openxmlformats-officedocument.presentationml.slide+xml" PartName="/ppt/slides/slide93.xml"/>
  <Override ContentType="application/vnd.openxmlformats-officedocument.presentationml.slide+xml" PartName="/ppt/slides/slide101.xml"/>
  <Override ContentType="application/vnd.openxmlformats-officedocument.presentationml.slide+xml" PartName="/ppt/slides/slide80.xml"/>
  <Override ContentType="application/vnd.openxmlformats-officedocument.presentationml.slide+xml" PartName="/ppt/slides/slide61.xml"/>
  <Override ContentType="application/vnd.openxmlformats-officedocument.presentationml.slide+xml" PartName="/ppt/slides/slide91.xml"/>
  <Override ContentType="application/vnd.openxmlformats-officedocument.presentationml.slide+xml" PartName="/ppt/slides/slide31.xml"/>
  <Override ContentType="application/vnd.openxmlformats-officedocument.presentationml.slide+xml" PartName="/ppt/slides/slide87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9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77.xml"/>
  <Override ContentType="application/vnd.openxmlformats-officedocument.presentationml.slide+xml" PartName="/ppt/slides/slide34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97.xml"/>
  <Override ContentType="application/vnd.openxmlformats-officedocument.presentationml.slide+xml" PartName="/ppt/slides/slide11.xml"/>
  <Override ContentType="application/vnd.openxmlformats-officedocument.presentationml.slide+xml" PartName="/ppt/slides/slide6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49.xml"/>
  <Override ContentType="application/vnd.openxmlformats-officedocument.presentationml.slide+xml" PartName="/ppt/slides/slide83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47.xml"/>
  <Override ContentType="application/vnd.openxmlformats-officedocument.presentationml.slide+xml" PartName="/ppt/slides/slide21.xml"/>
  <Override ContentType="application/vnd.openxmlformats-officedocument.presentationml.slide+xml" PartName="/ppt/slides/slide100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90.xml"/>
  <Override ContentType="application/vnd.openxmlformats-officedocument.presentationml.slide+xml" PartName="/ppt/slides/slide8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75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88.xml"/>
  <Override ContentType="application/vnd.openxmlformats-officedocument.presentationml.slide+xml" PartName="/ppt/slides/slide9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  <p:sldId id="353" r:id="rId103"/>
    <p:sldId id="354" r:id="rId104"/>
    <p:sldId id="355" r:id="rId105"/>
    <p:sldId id="356" r:id="rId10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06" Type="http://schemas.openxmlformats.org/officeDocument/2006/relationships/slide" Target="slides/slide101.xml"/><Relationship Id="rId105" Type="http://schemas.openxmlformats.org/officeDocument/2006/relationships/slide" Target="slides/slide100.xml"/><Relationship Id="rId104" Type="http://schemas.openxmlformats.org/officeDocument/2006/relationships/slide" Target="slides/slide99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103" Type="http://schemas.openxmlformats.org/officeDocument/2006/relationships/slide" Target="slides/slide98.xml"/><Relationship Id="rId102" Type="http://schemas.openxmlformats.org/officeDocument/2006/relationships/slide" Target="slides/slide97.xml"/><Relationship Id="rId101" Type="http://schemas.openxmlformats.org/officeDocument/2006/relationships/slide" Target="slides/slide96.xml"/><Relationship Id="rId100" Type="http://schemas.openxmlformats.org/officeDocument/2006/relationships/slide" Target="slides/slide95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95" Type="http://schemas.openxmlformats.org/officeDocument/2006/relationships/slide" Target="slides/slide90.xml"/><Relationship Id="rId94" Type="http://schemas.openxmlformats.org/officeDocument/2006/relationships/slide" Target="slides/slide89.xml"/><Relationship Id="rId97" Type="http://schemas.openxmlformats.org/officeDocument/2006/relationships/slide" Target="slides/slide92.xml"/><Relationship Id="rId96" Type="http://schemas.openxmlformats.org/officeDocument/2006/relationships/slide" Target="slides/slide91.xml"/><Relationship Id="rId11" Type="http://schemas.openxmlformats.org/officeDocument/2006/relationships/slide" Target="slides/slide6.xml"/><Relationship Id="rId99" Type="http://schemas.openxmlformats.org/officeDocument/2006/relationships/slide" Target="slides/slide94.xml"/><Relationship Id="rId10" Type="http://schemas.openxmlformats.org/officeDocument/2006/relationships/slide" Target="slides/slide5.xml"/><Relationship Id="rId98" Type="http://schemas.openxmlformats.org/officeDocument/2006/relationships/slide" Target="slides/slide93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91" Type="http://schemas.openxmlformats.org/officeDocument/2006/relationships/slide" Target="slides/slide86.xml"/><Relationship Id="rId90" Type="http://schemas.openxmlformats.org/officeDocument/2006/relationships/slide" Target="slides/slide85.xml"/><Relationship Id="rId93" Type="http://schemas.openxmlformats.org/officeDocument/2006/relationships/slide" Target="slides/slide88.xml"/><Relationship Id="rId92" Type="http://schemas.openxmlformats.org/officeDocument/2006/relationships/slide" Target="slides/slide8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84" Type="http://schemas.openxmlformats.org/officeDocument/2006/relationships/slide" Target="slides/slide79.xml"/><Relationship Id="rId83" Type="http://schemas.openxmlformats.org/officeDocument/2006/relationships/slide" Target="slides/slide78.xml"/><Relationship Id="rId86" Type="http://schemas.openxmlformats.org/officeDocument/2006/relationships/slide" Target="slides/slide81.xml"/><Relationship Id="rId85" Type="http://schemas.openxmlformats.org/officeDocument/2006/relationships/slide" Target="slides/slide80.xml"/><Relationship Id="rId88" Type="http://schemas.openxmlformats.org/officeDocument/2006/relationships/slide" Target="slides/slide83.xml"/><Relationship Id="rId87" Type="http://schemas.openxmlformats.org/officeDocument/2006/relationships/slide" Target="slides/slide82.xml"/><Relationship Id="rId89" Type="http://schemas.openxmlformats.org/officeDocument/2006/relationships/slide" Target="slides/slide84.xml"/><Relationship Id="rId80" Type="http://schemas.openxmlformats.org/officeDocument/2006/relationships/slide" Target="slides/slide75.xml"/><Relationship Id="rId82" Type="http://schemas.openxmlformats.org/officeDocument/2006/relationships/slide" Target="slides/slide77.xml"/><Relationship Id="rId81" Type="http://schemas.openxmlformats.org/officeDocument/2006/relationships/slide" Target="slides/slide7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3" Type="http://schemas.openxmlformats.org/officeDocument/2006/relationships/slide" Target="slides/slide68.xml"/><Relationship Id="rId72" Type="http://schemas.openxmlformats.org/officeDocument/2006/relationships/slide" Target="slides/slide67.xml"/><Relationship Id="rId75" Type="http://schemas.openxmlformats.org/officeDocument/2006/relationships/slide" Target="slides/slide70.xml"/><Relationship Id="rId74" Type="http://schemas.openxmlformats.org/officeDocument/2006/relationships/slide" Target="slides/slide69.xml"/><Relationship Id="rId77" Type="http://schemas.openxmlformats.org/officeDocument/2006/relationships/slide" Target="slides/slide72.xml"/><Relationship Id="rId76" Type="http://schemas.openxmlformats.org/officeDocument/2006/relationships/slide" Target="slides/slide71.xml"/><Relationship Id="rId79" Type="http://schemas.openxmlformats.org/officeDocument/2006/relationships/slide" Target="slides/slide74.xml"/><Relationship Id="rId78" Type="http://schemas.openxmlformats.org/officeDocument/2006/relationships/slide" Target="slides/slide73.xml"/><Relationship Id="rId71" Type="http://schemas.openxmlformats.org/officeDocument/2006/relationships/slide" Target="slides/slide66.xml"/><Relationship Id="rId70" Type="http://schemas.openxmlformats.org/officeDocument/2006/relationships/slide" Target="slides/slide65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66" Type="http://schemas.openxmlformats.org/officeDocument/2006/relationships/slide" Target="slides/slide61.xml"/><Relationship Id="rId65" Type="http://schemas.openxmlformats.org/officeDocument/2006/relationships/slide" Target="slides/slide60.xml"/><Relationship Id="rId68" Type="http://schemas.openxmlformats.org/officeDocument/2006/relationships/slide" Target="slides/slide63.xml"/><Relationship Id="rId67" Type="http://schemas.openxmlformats.org/officeDocument/2006/relationships/slide" Target="slides/slide62.xml"/><Relationship Id="rId60" Type="http://schemas.openxmlformats.org/officeDocument/2006/relationships/slide" Target="slides/slide55.xml"/><Relationship Id="rId69" Type="http://schemas.openxmlformats.org/officeDocument/2006/relationships/slide" Target="slides/slide6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55" Type="http://schemas.openxmlformats.org/officeDocument/2006/relationships/slide" Target="slides/slide50.xml"/><Relationship Id="rId54" Type="http://schemas.openxmlformats.org/officeDocument/2006/relationships/slide" Target="slides/slide49.xml"/><Relationship Id="rId57" Type="http://schemas.openxmlformats.org/officeDocument/2006/relationships/slide" Target="slides/slide52.xml"/><Relationship Id="rId56" Type="http://schemas.openxmlformats.org/officeDocument/2006/relationships/slide" Target="slides/slide51.xml"/><Relationship Id="rId59" Type="http://schemas.openxmlformats.org/officeDocument/2006/relationships/slide" Target="slides/slide54.xml"/><Relationship Id="rId58" Type="http://schemas.openxmlformats.org/officeDocument/2006/relationships/slide" Target="slides/slide5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6bd8e7e46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6bd8e7e46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6bd8e7e463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6bd8e7e463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6bd8e7e463_0_2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8" name="Google Shape;548;g6bd8e7e463_0_2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6bd8e7e463_0_4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3" name="Google Shape;553;g6bd8e7e463_0_4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6bd8e7e463_0_3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6bd8e7e463_0_3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6bd8e7e463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6bd8e7e463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6bd8e7e463_0_3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6bd8e7e463_0_3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6bd8e7e463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6bd8e7e463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6bd8e7e463_0_3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6bd8e7e463_0_3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6bd8e7e463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6bd8e7e463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6bd8e7e463_0_3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6bd8e7e463_0_3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6bd8e7e463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6bd8e7e463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6bd8e7e463_0_3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6bd8e7e463_0_3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6bd8e7e463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6bd8e7e463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6bd8e7e463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6bd8e7e463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6bd8e7e463_0_3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6bd8e7e463_0_3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6bd8e7e463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6bd8e7e463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6bd8e7e463_0_3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6bd8e7e463_0_3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6bd8e7e463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6bd8e7e463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6bd8e7e463_0_3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6bd8e7e463_0_3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6bd8e7e463_0_1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6bd8e7e463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6bd8e7e463_0_3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6bd8e7e463_0_3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6bd8e7e463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6bd8e7e463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6bd8e7e463_0_3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6bd8e7e463_0_3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6bd8e7e463_0_2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6bd8e7e463_0_2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6bd8e7e463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6bd8e7e463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6bd8e7e463_0_3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6bd8e7e463_0_3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6bd8e7e463_0_1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6bd8e7e463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6bd8e7e463_0_3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6bd8e7e463_0_3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6bd8e7e463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6bd8e7e463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6bd8e7e463_0_3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6bd8e7e463_0_3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6bd8e7e463_0_1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6bd8e7e463_0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6bd8e7e463_0_3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6bd8e7e463_0_3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6bd8e7e463_0_1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6bd8e7e463_0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6bd8e7e463_0_3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6bd8e7e463_0_3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6bd8e7e463_0_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6bd8e7e463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6bd8e7e463_0_1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6bd8e7e463_0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6bd8e7e463_0_3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6bd8e7e463_0_3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6bd8e7e463_0_1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6bd8e7e463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6bd8e7e463_0_3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6bd8e7e463_0_3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6bd8e7e463_0_1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6bd8e7e463_0_1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6bd8e7e463_0_3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6bd8e7e463_0_3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6bd8e7e463_0_1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6bd8e7e463_0_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6bd8e7e463_0_3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6bd8e7e463_0_3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6bd8e7e463_0_1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6bd8e7e463_0_1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6bd8e7e463_0_3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6bd8e7e463_0_3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6bd8e7e463_0_2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6bd8e7e463_0_2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6bd8e7e463_0_1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6bd8e7e463_0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6bd8e7e463_0_3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6bd8e7e463_0_3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6bd8e7e463_0_1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6bd8e7e463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6bd8e7e463_0_3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6bd8e7e463_0_3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6bd8e7e463_0_1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6bd8e7e463_0_1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6bd8e7e463_0_3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6bd8e7e463_0_3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6bd8e7e463_0_2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6bd8e7e463_0_2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6bd8e7e463_0_4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6bd8e7e463_0_4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6bd8e7e463_0_2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6bd8e7e463_0_2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6bd8e7e463_0_4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6bd8e7e463_0_4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6bd8e7e463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6bd8e7e463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6bd8e7e463_0_2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6bd8e7e463_0_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6bd8e7e463_0_4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6bd8e7e463_0_4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6bd8e7e463_0_2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6bd8e7e463_0_2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6bd8e7e463_0_4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6bd8e7e463_0_4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6bd8e7e463_0_2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6bd8e7e463_0_2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6bd8e7e463_0_4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6bd8e7e463_0_4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6bd8e7e463_0_2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6bd8e7e463_0_2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6bd8e7e463_0_4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6bd8e7e463_0_4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6bd8e7e463_0_2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6bd8e7e463_0_2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6bd8e7e463_0_4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" name="Google Shape;393;g6bd8e7e463_0_4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6bd8e7e463_0_3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6bd8e7e463_0_3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6bd8e7e463_0_2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6bd8e7e463_0_2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6bd8e7e463_0_4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Google Shape;403;g6bd8e7e463_0_4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6bd8e7e463_0_2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6bd8e7e463_0_2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6bd8e7e463_0_4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6bd8e7e463_0_4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6bd8e7e463_0_2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6bd8e7e463_0_2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6bd8e7e463_0_4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3" name="Google Shape;423;g6bd8e7e463_0_4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6bd8e7e463_0_2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" name="Google Shape;428;g6bd8e7e463_0_2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6bd8e7e463_0_4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3" name="Google Shape;433;g6bd8e7e463_0_4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6bd8e7e463_0_2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6bd8e7e463_0_2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6bd8e7e463_0_4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6bd8e7e463_0_4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6bd8e7e463_0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6bd8e7e463_0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6bd8e7e463_0_2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6bd8e7e463_0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6bd8e7e463_0_4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6bd8e7e463_0_4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6bd8e7e463_0_2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6bd8e7e463_0_2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6bd8e7e463_0_4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6bd8e7e463_0_4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6bd8e7e463_0_2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6bd8e7e463_0_2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6bd8e7e463_0_4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" name="Google Shape;473;g6bd8e7e463_0_4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6bd8e7e463_0_2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g6bd8e7e463_0_2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6bd8e7e463_0_4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" name="Google Shape;483;g6bd8e7e463_0_4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6bd8e7e463_0_2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6bd8e7e463_0_2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6bd8e7e463_0_4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3" name="Google Shape;493;g6bd8e7e463_0_4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6bd8e7e463_0_3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6bd8e7e463_0_3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6bd8e7e463_0_2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6bd8e7e463_0_2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6bd8e7e463_0_4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Google Shape;503;g6bd8e7e463_0_4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6bd8e7e463_0_2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6bd8e7e463_0_2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6bd8e7e463_0_4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6bd8e7e463_0_4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6bd8e7e463_0_2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" name="Google Shape;518;g6bd8e7e463_0_2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6bd8e7e463_0_4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6bd8e7e463_0_4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6bd8e7e463_0_2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8" name="Google Shape;528;g6bd8e7e463_0_2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g6bd8e7e463_0_4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3" name="Google Shape;533;g6bd8e7e463_0_4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g6bd8e7e463_0_2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8" name="Google Shape;538;g6bd8e7e463_0_2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6bd8e7e463_0_4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3" name="Google Shape;543;g6bd8e7e463_0_4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0.xml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1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0.xml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1.xml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2.xml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3.xml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4.xml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5.xml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6.xml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7.xml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8.xml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0.xml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1.xml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2.xml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4.xml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5.xml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6.xml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7.xml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8.xml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9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0.xml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1.xml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2.xml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3.xml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4.xml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5.xml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6.xml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7.xml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8.xml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Fase 14 </a:t>
            </a:r>
            <a:endParaRPr b="1" sz="96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000000"/>
                </a:solidFill>
              </a:rPr>
              <a:t>(SUMA de centenas incompletas más decenas completas)</a:t>
            </a:r>
            <a:endParaRPr b="1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228+50</a:t>
            </a:r>
            <a:endParaRPr b="1" sz="9600"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11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984+10</a:t>
            </a:r>
            <a:endParaRPr b="1" sz="9600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1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994</a:t>
            </a:r>
            <a:endParaRPr b="1" sz="96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278</a:t>
            </a:r>
            <a:endParaRPr b="1" sz="9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203+30</a:t>
            </a:r>
            <a:endParaRPr b="1" sz="9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233</a:t>
            </a:r>
            <a:endParaRPr b="1" sz="96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258+10</a:t>
            </a:r>
            <a:endParaRPr b="1" sz="96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268</a:t>
            </a:r>
            <a:endParaRPr b="1" sz="96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873+70</a:t>
            </a:r>
            <a:endParaRPr b="1" sz="96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943</a:t>
            </a:r>
            <a:endParaRPr b="1" sz="96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144+10</a:t>
            </a:r>
            <a:endParaRPr b="1" sz="96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154</a:t>
            </a:r>
            <a:endParaRPr b="1" sz="9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118+80</a:t>
            </a:r>
            <a:endParaRPr b="1" sz="96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427+30</a:t>
            </a:r>
            <a:endParaRPr b="1" sz="96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457</a:t>
            </a:r>
            <a:endParaRPr b="1" sz="96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777+10</a:t>
            </a:r>
            <a:endParaRPr b="1" sz="96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787</a:t>
            </a:r>
            <a:endParaRPr b="1" sz="96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513+20</a:t>
            </a:r>
            <a:endParaRPr b="1" sz="96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533</a:t>
            </a:r>
            <a:endParaRPr b="1" sz="96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495+40</a:t>
            </a:r>
            <a:endParaRPr b="1" sz="96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535</a:t>
            </a:r>
            <a:endParaRPr b="1" sz="96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4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847+70</a:t>
            </a:r>
            <a:endParaRPr b="1" sz="96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4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917</a:t>
            </a:r>
            <a:endParaRPr b="1" sz="9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198</a:t>
            </a:r>
            <a:endParaRPr b="1" sz="96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4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119+10</a:t>
            </a:r>
            <a:endParaRPr b="1" sz="96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129</a:t>
            </a:r>
            <a:endParaRPr b="1" sz="96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4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617+60</a:t>
            </a:r>
            <a:endParaRPr b="1" sz="96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4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677</a:t>
            </a:r>
            <a:endParaRPr b="1" sz="96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547+90</a:t>
            </a:r>
            <a:endParaRPr b="1" sz="96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4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637</a:t>
            </a:r>
            <a:endParaRPr b="1" sz="96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937+10</a:t>
            </a:r>
            <a:endParaRPr b="1" sz="96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4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947</a:t>
            </a:r>
            <a:endParaRPr b="1" sz="96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5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178+80</a:t>
            </a:r>
            <a:endParaRPr b="1" sz="96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5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258</a:t>
            </a:r>
            <a:endParaRPr b="1" sz="9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514+50</a:t>
            </a:r>
            <a:endParaRPr b="1" sz="96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5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923+40</a:t>
            </a:r>
            <a:endParaRPr b="1" sz="96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5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963</a:t>
            </a:r>
            <a:endParaRPr b="1" sz="96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118+20</a:t>
            </a:r>
            <a:endParaRPr b="1" sz="960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5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138</a:t>
            </a:r>
            <a:endParaRPr b="1" sz="960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5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243+20</a:t>
            </a:r>
            <a:endParaRPr b="1" sz="960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5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263</a:t>
            </a:r>
            <a:endParaRPr b="1" sz="96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5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444+10</a:t>
            </a:r>
            <a:endParaRPr b="1" sz="96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5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454</a:t>
            </a:r>
            <a:endParaRPr b="1" sz="960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6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737+60</a:t>
            </a:r>
            <a:endParaRPr b="1" sz="960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6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797</a:t>
            </a:r>
            <a:endParaRPr b="1" sz="9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564</a:t>
            </a:r>
            <a:endParaRPr b="1" sz="960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6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755+80</a:t>
            </a:r>
            <a:endParaRPr b="1" sz="960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6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835</a:t>
            </a:r>
            <a:endParaRPr b="1" sz="960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6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689+40</a:t>
            </a:r>
            <a:endParaRPr b="1" sz="960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6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729</a:t>
            </a:r>
            <a:endParaRPr b="1" sz="960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6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833+40</a:t>
            </a:r>
            <a:endParaRPr b="1" sz="960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6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873</a:t>
            </a:r>
            <a:endParaRPr b="1" sz="960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6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779+60</a:t>
            </a:r>
            <a:endParaRPr b="1" sz="960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6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839</a:t>
            </a:r>
            <a:endParaRPr b="1" sz="960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7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514+10</a:t>
            </a:r>
            <a:endParaRPr b="1" sz="960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7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524</a:t>
            </a:r>
            <a:endParaRPr b="1" sz="9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264+20</a:t>
            </a:r>
            <a:endParaRPr b="1" sz="960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7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604+30</a:t>
            </a:r>
            <a:endParaRPr b="1" sz="960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7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634</a:t>
            </a:r>
            <a:endParaRPr b="1" sz="960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7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667+50</a:t>
            </a:r>
            <a:endParaRPr b="1" sz="960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7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717</a:t>
            </a:r>
            <a:endParaRPr b="1" sz="960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7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871+70</a:t>
            </a:r>
            <a:endParaRPr b="1" sz="960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7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941</a:t>
            </a:r>
            <a:endParaRPr b="1" sz="960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7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345+80</a:t>
            </a:r>
            <a:endParaRPr b="1" sz="960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7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425</a:t>
            </a:r>
            <a:endParaRPr b="1" sz="960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8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308+70</a:t>
            </a:r>
            <a:endParaRPr b="1" sz="960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8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378</a:t>
            </a:r>
            <a:endParaRPr b="1" sz="9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284</a:t>
            </a:r>
            <a:endParaRPr b="1" sz="960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8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149+80</a:t>
            </a:r>
            <a:endParaRPr b="1" sz="960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8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229</a:t>
            </a:r>
            <a:endParaRPr b="1" sz="960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8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501+20</a:t>
            </a:r>
            <a:endParaRPr b="1" sz="960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8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521</a:t>
            </a:r>
            <a:endParaRPr b="1" sz="960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8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329+90</a:t>
            </a:r>
            <a:endParaRPr b="1" sz="960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8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419</a:t>
            </a:r>
            <a:endParaRPr b="1" sz="960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8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794+30</a:t>
            </a:r>
            <a:endParaRPr b="1" sz="960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8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824</a:t>
            </a:r>
            <a:endParaRPr b="1" sz="960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9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261+50</a:t>
            </a:r>
            <a:endParaRPr b="1" sz="960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9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311</a:t>
            </a:r>
            <a:endParaRPr b="1" sz="9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345+40</a:t>
            </a:r>
            <a:endParaRPr b="1" sz="9600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9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255+30</a:t>
            </a:r>
            <a:endParaRPr b="1" sz="9600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9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285</a:t>
            </a:r>
            <a:endParaRPr b="1" sz="960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9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941+10</a:t>
            </a:r>
            <a:endParaRPr b="1" sz="960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9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951</a:t>
            </a:r>
            <a:endParaRPr b="1" sz="9600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9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384+60</a:t>
            </a:r>
            <a:endParaRPr b="1" sz="960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9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444</a:t>
            </a:r>
            <a:endParaRPr b="1" sz="9600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9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678+80</a:t>
            </a:r>
            <a:endParaRPr b="1" sz="9600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9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758</a:t>
            </a:r>
            <a:endParaRPr b="1" sz="9600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10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698+80</a:t>
            </a:r>
            <a:endParaRPr b="1" sz="9600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10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778</a:t>
            </a:r>
            <a:endParaRPr b="1" sz="9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385</a:t>
            </a:r>
            <a:endParaRPr b="1" sz="9600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10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879+50</a:t>
            </a:r>
            <a:endParaRPr b="1" sz="9600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10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929</a:t>
            </a:r>
            <a:endParaRPr b="1" sz="960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10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337+40</a:t>
            </a:r>
            <a:endParaRPr b="1" sz="960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10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377</a:t>
            </a:r>
            <a:endParaRPr b="1" sz="960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10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379+80</a:t>
            </a:r>
            <a:endParaRPr b="1" sz="9600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10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459</a:t>
            </a:r>
            <a:endParaRPr b="1" sz="9600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10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685+10</a:t>
            </a:r>
            <a:endParaRPr b="1" sz="9600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10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695</a:t>
            </a:r>
            <a:endParaRPr b="1" sz="9600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1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331+30</a:t>
            </a:r>
            <a:endParaRPr b="1" sz="9600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11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361</a:t>
            </a:r>
            <a:endParaRPr b="1" sz="9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