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6bd8c8971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6bd8c8971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bd8c8971d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bd8c8971d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6bd8c8971d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6bd8c8971d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6bd8c8971d_0_4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6bd8c8971d_0_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d8c8971d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bd8c8971d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bd8c8971d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bd8c8971d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bd8c8971d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bd8c8971d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bd8c8971d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bd8c8971d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bd8c8971d_0_3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bd8c8971d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bd8c8971d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bd8c8971d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d8c8971d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bd8c8971d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d8c8971d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d8c8971d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bd8c8971d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bd8c8971d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bd8c8971d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bd8c8971d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bd8c8971d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bd8c8971d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bd8c8971d_0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6bd8c8971d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bd8c8971d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bd8c8971d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bd8c8971d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bd8c8971d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bd8c8971d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bd8c8971d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bd8c8971d_0_3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bd8c8971d_0_3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bd8c8971d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bd8c8971d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bd8c8971d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bd8c8971d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bd8c8971d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bd8c8971d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bd8c8971d_0_3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bd8c8971d_0_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bd8c8971d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bd8c8971d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bd8c8971d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6bd8c8971d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bd8c8971d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bd8c8971d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bd8c8971d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bd8c8971d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bd8c8971d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bd8c8971d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d8c8971d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d8c8971d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bd8c8971d_0_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bd8c8971d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bd8c8971d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bd8c8971d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bd8c8971d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bd8c8971d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bd8c8971d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bd8c8971d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bd8c8971d_0_3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bd8c8971d_0_3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bd8c8971d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6bd8c8971d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bd8c8971d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bd8c8971d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6bd8c8971d_0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6bd8c8971d_0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6bd8c8971d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6bd8c8971d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bd8c8971d_0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6bd8c8971d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bd8c8971d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bd8c8971d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bd8c8971d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bd8c8971d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bd8c8971d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6bd8c8971d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bd8c8971d_0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6bd8c8971d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bd8c8971d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6bd8c8971d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bd8c8971d_0_3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bd8c8971d_0_3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bd8c8971d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6bd8c8971d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bd8c8971d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bd8c8971d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bd8c8971d_0_3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6bd8c8971d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bd8c8971d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6bd8c8971d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6bd8c8971d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6bd8c8971d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bd8c8971d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bd8c8971d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6bd8c8971d_0_3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6bd8c8971d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bd8c8971d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bd8c8971d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bd8c8971d_0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6bd8c8971d_0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6bd8c8971d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6bd8c8971d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bd8c8971d_0_4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6bd8c8971d_0_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bd8c8971d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bd8c8971d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bd8c8971d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6bd8c8971d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6bd8c8971d_0_4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6bd8c8971d_0_4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6bd8c8971d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6bd8c8971d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6bd8c8971d_0_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6bd8c8971d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bd8c8971d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6bd8c8971d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bd8c8971d_0_4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6bd8c8971d_0_4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bd8c8971d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6bd8c8971d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bd8c8971d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6bd8c8971d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6bd8c8971d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6bd8c8971d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6bd8c8971d_0_4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6bd8c8971d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bd8c8971d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bd8c8971d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6bd8c8971d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6bd8c8971d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6bd8c8971d_0_4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6bd8c8971d_0_4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6bd8c8971d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6bd8c8971d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bd8c8971d_0_4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bd8c8971d_0_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6bd8c8971d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6bd8c8971d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6bd8c8971d_0_4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6bd8c8971d_0_4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6bd8c8971d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6bd8c8971d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6bd8c8971d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6bd8c8971d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6bd8c8971d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6bd8c8971d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6bd8c8971d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6bd8c8971d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bd8c8971d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bd8c8971d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6bd8c8971d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6bd8c8971d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6bd8c8971d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6bd8c8971d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6bd8c8971d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6bd8c8971d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6bd8c8971d_0_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6bd8c8971d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6bd8c8971d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6bd8c8971d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bd8c8971d_0_4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bd8c8971d_0_4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6bd8c8971d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6bd8c8971d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6bd8c8971d_0_4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6bd8c8971d_0_4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6bd8c8971d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6bd8c8971d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6bd8c8971d_0_4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6bd8c8971d_0_4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bd8c8971d_0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bd8c8971d_0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6bd8c8971d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6bd8c8971d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6bd8c8971d_0_4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6bd8c8971d_0_4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6bd8c8971d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6bd8c8971d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6bd8c8971d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6bd8c8971d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6bd8c8971d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6bd8c8971d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bd8c8971d_0_4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bd8c8971d_0_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6bd8c8971d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6bd8c8971d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6bd8c8971d_0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6bd8c8971d_0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6bd8c8971d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6bd8c8971d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6bd8c8971d_0_4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6bd8c8971d_0_4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Fase 11 </a:t>
            </a:r>
            <a:endParaRPr b="1" sz="9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(SUMA de decenas incompletas más decenas incompletas con rebasamiento de decenas)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47+89</a:t>
            </a:r>
            <a:endParaRPr b="1" sz="960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47+26</a:t>
            </a:r>
            <a:endParaRPr b="1" sz="960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</a:t>
            </a:r>
            <a:endParaRPr b="1" sz="9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136</a:t>
            </a:r>
            <a:endParaRPr b="1" sz="9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59+29</a:t>
            </a:r>
            <a:endParaRPr b="1" sz="9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88</a:t>
            </a:r>
            <a:endParaRPr b="1" sz="9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99+94</a:t>
            </a:r>
            <a:endParaRPr b="1" sz="9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193</a:t>
            </a:r>
            <a:endParaRPr b="1" sz="9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98+86</a:t>
            </a:r>
            <a:endParaRPr b="1" sz="9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184</a:t>
            </a:r>
            <a:endParaRPr b="1" sz="9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16+19</a:t>
            </a:r>
            <a:endParaRPr b="1" sz="9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35</a:t>
            </a:r>
            <a:endParaRPr b="1"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28+18</a:t>
            </a:r>
            <a:endParaRPr b="1" sz="9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37+19</a:t>
            </a:r>
            <a:endParaRPr b="1" sz="9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56</a:t>
            </a:r>
            <a:endParaRPr b="1" sz="9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58+97</a:t>
            </a:r>
            <a:endParaRPr b="1" sz="9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155</a:t>
            </a:r>
            <a:endParaRPr b="1" sz="9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49+25</a:t>
            </a:r>
            <a:endParaRPr b="1" sz="9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74</a:t>
            </a:r>
            <a:endParaRPr b="1" sz="9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38+59</a:t>
            </a:r>
            <a:endParaRPr b="1" sz="9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97</a:t>
            </a:r>
            <a:endParaRPr b="1" sz="9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18+18</a:t>
            </a:r>
            <a:endParaRPr b="1" sz="9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36</a:t>
            </a:r>
            <a:endParaRPr b="1" sz="9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46</a:t>
            </a:r>
            <a:endParaRPr b="1" sz="9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18+15</a:t>
            </a:r>
            <a:endParaRPr b="1" sz="9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33</a:t>
            </a:r>
            <a:endParaRPr b="1" sz="9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16+37</a:t>
            </a:r>
            <a:endParaRPr b="1" sz="9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</a:t>
            </a:r>
            <a:endParaRPr b="1" sz="96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28+26</a:t>
            </a:r>
            <a:endParaRPr b="1" sz="9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54</a:t>
            </a:r>
            <a:endParaRPr b="1" sz="9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95+85</a:t>
            </a:r>
            <a:endParaRPr b="1" sz="96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180</a:t>
            </a:r>
            <a:endParaRPr b="1" sz="9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87+17</a:t>
            </a:r>
            <a:endParaRPr b="1" sz="9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104</a:t>
            </a:r>
            <a:endParaRPr b="1" sz="9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51+29</a:t>
            </a:r>
            <a:endParaRPr b="1" sz="96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5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46+25</a:t>
            </a:r>
            <a:endParaRPr b="1" sz="9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</a:t>
            </a:r>
            <a:endParaRPr b="1" sz="96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39+73</a:t>
            </a:r>
            <a:endParaRPr b="1" sz="9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112</a:t>
            </a:r>
            <a:endParaRPr b="1" sz="96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49+75</a:t>
            </a:r>
            <a:endParaRPr b="1" sz="9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124</a:t>
            </a:r>
            <a:endParaRPr b="1" sz="96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29+29</a:t>
            </a:r>
            <a:endParaRPr b="1" sz="9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58</a:t>
            </a:r>
            <a:endParaRPr b="1" sz="96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24+68</a:t>
            </a:r>
            <a:endParaRPr b="1" sz="96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6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92</a:t>
            </a:r>
            <a:endParaRPr b="1" sz="9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80</a:t>
            </a:r>
            <a:endParaRPr b="1" sz="96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19+15</a:t>
            </a:r>
            <a:endParaRPr b="1" sz="96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34</a:t>
            </a:r>
            <a:endParaRPr b="1" sz="96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65+16</a:t>
            </a:r>
            <a:endParaRPr b="1" sz="96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81</a:t>
            </a:r>
            <a:endParaRPr b="1" sz="96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36+26</a:t>
            </a:r>
            <a:endParaRPr b="1" sz="9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62</a:t>
            </a:r>
            <a:endParaRPr b="1" sz="96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86+19</a:t>
            </a:r>
            <a:endParaRPr b="1" sz="96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105</a:t>
            </a:r>
            <a:endParaRPr b="1" sz="96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73+58</a:t>
            </a:r>
            <a:endParaRPr b="1" sz="96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131</a:t>
            </a:r>
            <a:endParaRPr b="1" sz="9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27+73</a:t>
            </a:r>
            <a:endParaRPr b="1" sz="9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19+89</a:t>
            </a:r>
            <a:endParaRPr b="1" sz="96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7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108</a:t>
            </a:r>
            <a:endParaRPr b="1" sz="96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7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86+59</a:t>
            </a:r>
            <a:endParaRPr b="1" sz="96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7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145</a:t>
            </a:r>
            <a:endParaRPr b="1" sz="96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87+96</a:t>
            </a:r>
            <a:endParaRPr b="1" sz="96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7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184</a:t>
            </a:r>
            <a:endParaRPr b="1" sz="96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7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17+34</a:t>
            </a:r>
            <a:endParaRPr b="1" sz="96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7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</a:t>
            </a:r>
            <a:endParaRPr b="1" sz="96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8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84+89</a:t>
            </a:r>
            <a:endParaRPr b="1" sz="96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8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173</a:t>
            </a:r>
            <a:endParaRPr b="1" sz="9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100</a:t>
            </a:r>
            <a:endParaRPr b="1" sz="9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19+53</a:t>
            </a:r>
            <a:endParaRPr b="1" sz="96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</a:t>
            </a:r>
            <a:endParaRPr b="1" sz="96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8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79+99</a:t>
            </a:r>
            <a:endParaRPr b="1" sz="96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8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178</a:t>
            </a:r>
            <a:endParaRPr b="1" sz="96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8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85+68</a:t>
            </a:r>
            <a:endParaRPr b="1" sz="96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8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153</a:t>
            </a:r>
            <a:endParaRPr b="1" sz="96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8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88+28</a:t>
            </a:r>
            <a:endParaRPr b="1" sz="96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8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116</a:t>
            </a:r>
            <a:endParaRPr b="1" sz="96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9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12+49</a:t>
            </a:r>
            <a:endParaRPr b="1" sz="96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9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61</a:t>
            </a:r>
            <a:endParaRPr b="1" sz="9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78+88</a:t>
            </a:r>
            <a:endParaRPr b="1" sz="96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59+78</a:t>
            </a:r>
            <a:endParaRPr b="1" sz="96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9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137</a:t>
            </a:r>
            <a:endParaRPr b="1" sz="96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9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78+37</a:t>
            </a:r>
            <a:endParaRPr b="1" sz="96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9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115</a:t>
            </a:r>
            <a:endParaRPr b="1" sz="96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9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39+89</a:t>
            </a:r>
            <a:endParaRPr b="1" sz="96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9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128</a:t>
            </a:r>
            <a:endParaRPr b="1" sz="96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9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86+74</a:t>
            </a:r>
            <a:endParaRPr b="1" sz="96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9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160</a:t>
            </a:r>
            <a:endParaRPr b="1" sz="96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0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57+29</a:t>
            </a:r>
            <a:endParaRPr b="1" sz="96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0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</a:t>
            </a:r>
            <a:endParaRPr b="1" sz="9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166</a:t>
            </a:r>
            <a:endParaRPr b="1" sz="96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28+48</a:t>
            </a:r>
            <a:endParaRPr b="1" sz="960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0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76</a:t>
            </a:r>
            <a:endParaRPr b="1" sz="96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29+19</a:t>
            </a:r>
            <a:endParaRPr b="1" sz="96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0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48</a:t>
            </a:r>
            <a:endParaRPr b="1" sz="96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15+27</a:t>
            </a:r>
            <a:endParaRPr b="1" sz="96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0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</a:t>
            </a:r>
            <a:endParaRPr b="1" sz="96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0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79+48</a:t>
            </a:r>
            <a:endParaRPr b="1" sz="96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0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127</a:t>
            </a:r>
            <a:endParaRPr b="1" sz="96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37+29</a:t>
            </a:r>
            <a:endParaRPr b="1" sz="96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66</a:t>
            </a:r>
            <a:endParaRPr b="1" sz="9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